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0" r:id="rId4"/>
    <p:sldId id="260" r:id="rId5"/>
    <p:sldId id="276" r:id="rId6"/>
    <p:sldId id="277" r:id="rId7"/>
    <p:sldId id="278" r:id="rId8"/>
    <p:sldId id="265" r:id="rId9"/>
    <p:sldId id="275" r:id="rId10"/>
    <p:sldId id="26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C07E-B9CE-1A4F-AC5F-1EE6E2CEE48D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A923-1A28-4743-A19E-5D8409AC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</a:t>
            </a:r>
            <a:r>
              <a:rPr lang="en-US" sz="3600" dirty="0" smtClean="0"/>
              <a:t>2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Analysis of </a:t>
            </a:r>
            <a:r>
              <a:rPr lang="en-US" sz="3600" dirty="0" err="1" smtClean="0"/>
              <a:t>TwITTER</a:t>
            </a:r>
            <a:r>
              <a:rPr lang="en-US" sz="3600" dirty="0" smtClean="0"/>
              <a:t> data about CHATGPT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Albertyo</a:t>
            </a:r>
            <a:r>
              <a:rPr lang="en-US" dirty="0" smtClean="0"/>
              <a:t> Chandra</a:t>
            </a:r>
            <a:r>
              <a:rPr lang="en-US" dirty="0" smtClean="0"/>
              <a:t>, John </a:t>
            </a:r>
            <a:r>
              <a:rPr lang="en-US" dirty="0" err="1" smtClean="0"/>
              <a:t>Bilsel</a:t>
            </a:r>
            <a:r>
              <a:rPr lang="en-US" dirty="0" smtClean="0"/>
              <a:t>, </a:t>
            </a:r>
            <a:r>
              <a:rPr lang="en-US" dirty="0" err="1" smtClean="0"/>
              <a:t>Nidal</a:t>
            </a:r>
            <a:r>
              <a:rPr lang="en-US" dirty="0" smtClean="0"/>
              <a:t> </a:t>
            </a:r>
            <a:r>
              <a:rPr lang="en-US" dirty="0" smtClean="0"/>
              <a:t>Sinan, </a:t>
            </a:r>
            <a:r>
              <a:rPr lang="en-US" dirty="0" smtClean="0"/>
              <a:t>and </a:t>
            </a:r>
            <a:r>
              <a:rPr lang="en-US" dirty="0" smtClean="0"/>
              <a:t>Troy Cassels</a:t>
            </a:r>
            <a:endParaRPr lang="en-US" dirty="0"/>
          </a:p>
        </p:txBody>
      </p:sp>
      <p:sp>
        <p:nvSpPr>
          <p:cNvPr id="8" name="AutoShape 6" descr="mage result for twitter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414" y="2676283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237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Links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GitHub repo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4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72497"/>
              </p:ext>
            </p:extLst>
          </p:nvPr>
        </p:nvGraphicFramePr>
        <p:xfrm>
          <a:off x="903844" y="1230302"/>
          <a:ext cx="9748323" cy="4529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365"/>
                <a:gridCol w="5995744"/>
                <a:gridCol w="1599883"/>
                <a:gridCol w="1618331"/>
              </a:tblGrid>
              <a:tr h="617622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Section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Speaker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Introduction/Executive</a:t>
                      </a:r>
                      <a:r>
                        <a:rPr lang="en-US" sz="3000" baseline="0" dirty="0" smtClean="0"/>
                        <a:t> Summary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???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3000" dirty="0" smtClean="0"/>
                        <a:t>Code Demo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Data Clean-up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Model Evaluation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Findings/Discussion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??</a:t>
                      </a:r>
                      <a:endParaRPr 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3000" dirty="0" smtClean="0"/>
                    </a:p>
                    <a:p>
                      <a:pPr algn="ctr"/>
                      <a:endParaRPr lang="en-US" sz="3000" dirty="0" smtClean="0"/>
                    </a:p>
                    <a:p>
                      <a:pPr algn="ctr"/>
                      <a:r>
                        <a:rPr lang="en-US" sz="3000" dirty="0" smtClean="0"/>
                        <a:t>15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??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1441119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??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Insights/Model Evaluation/Wrap-up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???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 mins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Motivation and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092536"/>
            <a:ext cx="9286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Message/Hypothesis: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Motivation: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Questions asked: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XX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XX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XXX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Summary of findings:  </a:t>
            </a:r>
            <a:r>
              <a:rPr lang="en-US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Model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2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Used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9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Cleanup and Model Training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0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Model Evaluation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6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0796" y="1009403"/>
            <a:ext cx="8401429" cy="3218213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 smtClean="0"/>
              <a:t>Code Demo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04008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challenges/Postmortem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8019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231</TotalTime>
  <Words>78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Corbel</vt:lpstr>
      <vt:lpstr>Courier New</vt:lpstr>
      <vt:lpstr>Arial</vt:lpstr>
      <vt:lpstr>Headlines</vt:lpstr>
      <vt:lpstr>Project 2 –   Analysis of TwITTER data about CHATGPT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 Analysis of mortgage stress by Geography in NSW Australia</dc:title>
  <dc:creator>Microsoft Office User</dc:creator>
  <cp:lastModifiedBy>Microsoft Office User</cp:lastModifiedBy>
  <cp:revision>24</cp:revision>
  <dcterms:created xsi:type="dcterms:W3CDTF">2023-02-09T02:44:22Z</dcterms:created>
  <dcterms:modified xsi:type="dcterms:W3CDTF">2023-04-04T00:13:18Z</dcterms:modified>
</cp:coreProperties>
</file>