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0" r:id="rId4"/>
    <p:sldId id="276" r:id="rId5"/>
    <p:sldId id="277" r:id="rId6"/>
    <p:sldId id="279" r:id="rId7"/>
    <p:sldId id="260" r:id="rId8"/>
    <p:sldId id="278" r:id="rId9"/>
    <p:sldId id="275" r:id="rId10"/>
    <p:sldId id="26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AC07E-B9CE-1A4F-AC5F-1EE6E2CEE48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A923-1A28-4743-A19E-5D8409AC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2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Analysis of </a:t>
            </a:r>
            <a:r>
              <a:rPr lang="en-US" sz="3600" dirty="0" err="1" smtClean="0"/>
              <a:t>TwITTER</a:t>
            </a:r>
            <a:r>
              <a:rPr lang="en-US" sz="3600" dirty="0" smtClean="0"/>
              <a:t> data about CHATGPT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Albertyo</a:t>
            </a:r>
            <a:r>
              <a:rPr lang="en-US" dirty="0" smtClean="0"/>
              <a:t> Chandra, John </a:t>
            </a:r>
            <a:r>
              <a:rPr lang="en-US" dirty="0" err="1" smtClean="0"/>
              <a:t>Bilsel</a:t>
            </a:r>
            <a:r>
              <a:rPr lang="en-US" dirty="0" smtClean="0"/>
              <a:t>, </a:t>
            </a:r>
            <a:r>
              <a:rPr lang="en-US" dirty="0" err="1" smtClean="0"/>
              <a:t>Nidal</a:t>
            </a:r>
            <a:r>
              <a:rPr lang="en-US" dirty="0" smtClean="0"/>
              <a:t> Sinan, and Troy Cassels</a:t>
            </a:r>
            <a:endParaRPr lang="en-US" dirty="0"/>
          </a:p>
        </p:txBody>
      </p:sp>
      <p:sp>
        <p:nvSpPr>
          <p:cNvPr id="8" name="AutoShape 6" descr="mage result for twitter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17" y="3063833"/>
            <a:ext cx="1630672" cy="1711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28" y="3063833"/>
            <a:ext cx="1816318" cy="17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414" y="2676283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Any Questions?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237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Links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GitHub repo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4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Agenda</a:t>
            </a:r>
            <a:endParaRPr lang="en-US" sz="3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9602"/>
              </p:ext>
            </p:extLst>
          </p:nvPr>
        </p:nvGraphicFramePr>
        <p:xfrm>
          <a:off x="903844" y="1096617"/>
          <a:ext cx="10342089" cy="4940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913"/>
                <a:gridCol w="6524724"/>
                <a:gridCol w="1726015"/>
                <a:gridCol w="1524437"/>
              </a:tblGrid>
              <a:tr h="617622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Section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Speaker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Time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Introduction/Executive</a:t>
                      </a:r>
                      <a:r>
                        <a:rPr lang="en-US" sz="3000" baseline="0" dirty="0" smtClean="0"/>
                        <a:t> Summary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John?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Sentiment Analysis </a:t>
                      </a:r>
                      <a:r>
                        <a:rPr lang="mr-IN" sz="3000" dirty="0" smtClean="0"/>
                        <a:t>–</a:t>
                      </a:r>
                      <a:r>
                        <a:rPr lang="en-US" sz="3000" dirty="0" smtClean="0"/>
                        <a:t> Vader </a:t>
                      </a:r>
                      <a:r>
                        <a:rPr lang="en-US" sz="3000" dirty="0" err="1" smtClean="0"/>
                        <a:t>etc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John?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 </a:t>
                      </a:r>
                      <a:r>
                        <a:rPr lang="en-US" sz="3000" dirty="0" smtClean="0"/>
                        <a:t>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Data clean-up - Bot or Not </a:t>
                      </a:r>
                      <a:r>
                        <a:rPr lang="en-US" sz="3000" dirty="0" err="1" smtClean="0"/>
                        <a:t>etc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Albertyo</a:t>
                      </a:r>
                      <a:r>
                        <a:rPr lang="en-US" sz="3000" dirty="0" smtClean="0"/>
                        <a:t>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Code demo </a:t>
                      </a:r>
                      <a:r>
                        <a:rPr lang="mr-IN" sz="3000" dirty="0" smtClean="0"/>
                        <a:t>–</a:t>
                      </a:r>
                      <a:r>
                        <a:rPr lang="en-US" sz="3000" dirty="0" smtClean="0"/>
                        <a:t> Loading &amp; Data Clean-up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Albertyo</a:t>
                      </a:r>
                      <a:r>
                        <a:rPr lang="en-US" sz="3000" dirty="0" smtClean="0"/>
                        <a:t>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Data clean-up - Location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Nidal</a:t>
                      </a:r>
                      <a:r>
                        <a:rPr lang="en-US" sz="3000" dirty="0" smtClean="0"/>
                        <a:t>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Code demo </a:t>
                      </a:r>
                      <a:r>
                        <a:rPr lang="mr-IN" sz="3000" dirty="0" smtClean="0"/>
                        <a:t>–</a:t>
                      </a:r>
                      <a:r>
                        <a:rPr lang="en-US" sz="3000" dirty="0" smtClean="0"/>
                        <a:t> Prep Data for models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err="1" smtClean="0"/>
                        <a:t>Nidal</a:t>
                      </a:r>
                      <a:r>
                        <a:rPr lang="en-US" sz="30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3 mins</a:t>
                      </a:r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Models &amp; Results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Troy?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 mins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Motivation and Summary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092536"/>
            <a:ext cx="9286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Message/Hypothesis</a:t>
            </a:r>
            <a:r>
              <a:rPr lang="en-US" dirty="0" smtClean="0"/>
              <a:t>: Use of machine learning to determine whether human users will make positive or negative tweets about </a:t>
            </a:r>
            <a:r>
              <a:rPr lang="en-US" dirty="0" err="1" smtClean="0"/>
              <a:t>ChatGPT</a:t>
            </a:r>
            <a:r>
              <a:rPr lang="en-US" dirty="0" smtClean="0"/>
              <a:t>.  Sentiment analysis models used to classify tweets </a:t>
            </a:r>
            <a:r>
              <a:rPr lang="en-US" dirty="0" smtClean="0"/>
              <a:t>as either positive or negative.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Motivation: </a:t>
            </a:r>
            <a:r>
              <a:rPr lang="en-US" dirty="0" err="1" smtClean="0"/>
              <a:t>ChatGPT</a:t>
            </a:r>
            <a:r>
              <a:rPr lang="en-US" dirty="0" smtClean="0"/>
              <a:t> is a machine learning model that is currently getting a lot of attention.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Key Challenges: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Choice of sentiment analysis model </a:t>
            </a:r>
            <a:r>
              <a:rPr lang="mr-IN" dirty="0" smtClean="0"/>
              <a:t>–</a:t>
            </a:r>
            <a:r>
              <a:rPr lang="en-US" dirty="0" smtClean="0"/>
              <a:t> Vader </a:t>
            </a:r>
            <a:r>
              <a:rPr lang="en-US" dirty="0" err="1" smtClean="0"/>
              <a:t>etc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Data Clean-up </a:t>
            </a:r>
            <a:r>
              <a:rPr lang="mr-IN" dirty="0" smtClean="0"/>
              <a:t>–</a:t>
            </a:r>
            <a:r>
              <a:rPr lang="en-US" dirty="0" smtClean="0"/>
              <a:t> bots, location </a:t>
            </a:r>
            <a:r>
              <a:rPr lang="en-US" dirty="0" err="1" smtClean="0"/>
              <a:t>etc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Choice of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Summary of findings: 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Overview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06" y="1075647"/>
            <a:ext cx="1473200" cy="77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1137" y="2069499"/>
            <a:ext cx="166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 file </a:t>
            </a:r>
            <a:r>
              <a:rPr lang="mr-IN" dirty="0" smtClean="0"/>
              <a:t>–</a:t>
            </a:r>
            <a:r>
              <a:rPr lang="en-US" dirty="0" smtClean="0"/>
              <a:t> 300k tweets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1888"/>
              </p:ext>
            </p:extLst>
          </p:nvPr>
        </p:nvGraphicFramePr>
        <p:xfrm>
          <a:off x="2482393" y="3058082"/>
          <a:ext cx="7397490" cy="304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15"/>
                <a:gridCol w="1232915"/>
                <a:gridCol w="1232915"/>
                <a:gridCol w="1232915"/>
                <a:gridCol w="1232915"/>
                <a:gridCol w="1232915"/>
              </a:tblGrid>
              <a:tr h="587587">
                <a:tc>
                  <a:txBody>
                    <a:bodyPr/>
                    <a:lstStyle/>
                    <a:p>
                      <a:r>
                        <a:rPr lang="en-US" dirty="0" smtClean="0"/>
                        <a:t>Tweet /Text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</a:t>
                      </a:r>
                    </a:p>
                    <a:p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</a:t>
                      </a:r>
                    </a:p>
                    <a:p>
                      <a:r>
                        <a:rPr lang="en-US" dirty="0" smtClean="0"/>
                        <a:t>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</a:t>
                      </a:r>
                    </a:p>
                    <a:p>
                      <a:r>
                        <a:rPr lang="en-US" dirty="0" smtClean="0"/>
                        <a:t>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</a:t>
                      </a:r>
                    </a:p>
                    <a:p>
                      <a:r>
                        <a:rPr lang="en-US" dirty="0" smtClean="0"/>
                        <a:t>verified</a:t>
                      </a:r>
                      <a:endParaRPr lang="en-US" dirty="0"/>
                    </a:p>
                  </a:txBody>
                  <a:tcPr/>
                </a:tc>
              </a:tr>
              <a:tr h="587587">
                <a:tc>
                  <a:txBody>
                    <a:bodyPr/>
                    <a:lstStyle/>
                    <a:p>
                      <a:r>
                        <a:rPr lang="en-US" dirty="0" smtClean="0"/>
                        <a:t>Blah Blah Blah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7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81388"/>
              </p:ext>
            </p:extLst>
          </p:nvPr>
        </p:nvGraphicFramePr>
        <p:xfrm>
          <a:off x="646112" y="3058082"/>
          <a:ext cx="1211263" cy="303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3"/>
              </a:tblGrid>
              <a:tr h="59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Positive/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59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9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980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1475" y="1657350"/>
            <a:ext cx="3357563" cy="48720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0617" y="2360133"/>
            <a:ext cx="26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Sentiment Analysis </a:t>
            </a:r>
            <a:r>
              <a:rPr lang="mr-IN" dirty="0" smtClean="0"/>
              <a:t>–</a:t>
            </a:r>
            <a:r>
              <a:rPr lang="en-AU" dirty="0" smtClean="0"/>
              <a:t> Vader </a:t>
            </a:r>
            <a:r>
              <a:rPr lang="en-AU" dirty="0" err="1" smtClean="0"/>
              <a:t>etc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8273" y="1808219"/>
            <a:ext cx="1667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 smtClean="0">
                <a:solidFill>
                  <a:srgbClr val="FF0000"/>
                </a:solidFill>
              </a:rPr>
              <a:t>y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6910" y="2893919"/>
            <a:ext cx="6505803" cy="37783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81138" y="6170122"/>
            <a:ext cx="1667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 smtClean="0">
                <a:solidFill>
                  <a:srgbClr val="FF0000"/>
                </a:solidFill>
              </a:rPr>
              <a:t>X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70603" y="3582761"/>
            <a:ext cx="1147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Remove Bot tweets and other data clean-up </a:t>
            </a:r>
            <a:endParaRPr lang="en-US" dirty="0"/>
          </a:p>
        </p:txBody>
      </p:sp>
      <p:cxnSp>
        <p:nvCxnSpPr>
          <p:cNvPr id="24" name="Straight Connector 23"/>
          <p:cNvCxnSpPr>
            <a:stCxn id="2" idx="2"/>
          </p:cNvCxnSpPr>
          <p:nvPr/>
        </p:nvCxnSpPr>
        <p:spPr>
          <a:xfrm>
            <a:off x="5846306" y="1850347"/>
            <a:ext cx="0" cy="832951"/>
          </a:xfrm>
          <a:prstGeom prst="line">
            <a:avLst/>
          </a:prstGeom>
          <a:ln w="1016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</p:cNvCxnSpPr>
          <p:nvPr/>
        </p:nvCxnSpPr>
        <p:spPr>
          <a:xfrm flipH="1" flipV="1">
            <a:off x="1895249" y="4574294"/>
            <a:ext cx="587144" cy="5248"/>
          </a:xfrm>
          <a:prstGeom prst="line">
            <a:avLst/>
          </a:prstGeom>
          <a:ln w="1016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7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Sentiment Analysis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0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</a:t>
            </a:r>
            <a:r>
              <a:rPr lang="en-US" sz="3600" b="1" dirty="0" smtClean="0"/>
              <a:t>Clean-up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91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Model Summary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24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Model Evaluation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6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challenges/Postmortem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XXX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8019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350</TotalTime>
  <Words>192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Corbel</vt:lpstr>
      <vt:lpstr>Courier New</vt:lpstr>
      <vt:lpstr>Arial</vt:lpstr>
      <vt:lpstr>Headlines</vt:lpstr>
      <vt:lpstr>Project 2 –   Analysis of TwITTER data about CHATGPT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 Analysis of mortgage stress by Geography in NSW Australia</dc:title>
  <dc:creator>Microsoft Office User</dc:creator>
  <cp:lastModifiedBy>Microsoft Office User</cp:lastModifiedBy>
  <cp:revision>32</cp:revision>
  <dcterms:created xsi:type="dcterms:W3CDTF">2023-02-09T02:44:22Z</dcterms:created>
  <dcterms:modified xsi:type="dcterms:W3CDTF">2023-04-13T03:16:06Z</dcterms:modified>
</cp:coreProperties>
</file>