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Lowe" userId="b5620528-d5fb-43ed-a2ef-a7575966d472" providerId="ADAL" clId="{23CE4622-A63E-4787-AE18-B127C9D5AB5E}"/>
    <pc:docChg chg="custSel addSld modSld">
      <pc:chgData name="Peter Lowe" userId="b5620528-d5fb-43ed-a2ef-a7575966d472" providerId="ADAL" clId="{23CE4622-A63E-4787-AE18-B127C9D5AB5E}" dt="2020-11-22T13:41:14.428" v="78" actId="20577"/>
      <pc:docMkLst>
        <pc:docMk/>
      </pc:docMkLst>
      <pc:sldChg chg="modSp new mod">
        <pc:chgData name="Peter Lowe" userId="b5620528-d5fb-43ed-a2ef-a7575966d472" providerId="ADAL" clId="{23CE4622-A63E-4787-AE18-B127C9D5AB5E}" dt="2020-11-22T13:41:14.428" v="78" actId="20577"/>
        <pc:sldMkLst>
          <pc:docMk/>
          <pc:sldMk cId="4188683143" sldId="256"/>
        </pc:sldMkLst>
        <pc:spChg chg="mod">
          <ac:chgData name="Peter Lowe" userId="b5620528-d5fb-43ed-a2ef-a7575966d472" providerId="ADAL" clId="{23CE4622-A63E-4787-AE18-B127C9D5AB5E}" dt="2020-11-22T13:41:14.428" v="78" actId="20577"/>
          <ac:spMkLst>
            <pc:docMk/>
            <pc:sldMk cId="4188683143" sldId="256"/>
            <ac:spMk id="2" creationId="{9084FDF1-8FA1-4928-8030-ED01012E45B8}"/>
          </ac:spMkLst>
        </pc:spChg>
        <pc:spChg chg="mod">
          <ac:chgData name="Peter Lowe" userId="b5620528-d5fb-43ed-a2ef-a7575966d472" providerId="ADAL" clId="{23CE4622-A63E-4787-AE18-B127C9D5AB5E}" dt="2020-11-22T13:41:09.603" v="76" actId="20577"/>
          <ac:spMkLst>
            <pc:docMk/>
            <pc:sldMk cId="4188683143" sldId="256"/>
            <ac:spMk id="3" creationId="{D39B6EC4-F56D-4A80-939D-9F4B0549BF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F5EC-80E9-456F-B7B1-3906965E7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87BCD-C186-4D8E-A57F-B6AA96055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09D6D-F4A7-40D8-979C-E99A8CBE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D82-E184-4EAE-A155-5E7FD7197E46}" type="datetimeFigureOut">
              <a:rPr lang="en-IE" smtClean="0"/>
              <a:t>22/11/2020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F0F7F-9FAE-44C1-BDAC-E3FA1668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D3C6-E42D-4FE6-BB97-6167D315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4E95-03EA-481E-83E2-73917313A9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923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3005-02AB-4E98-A07F-F9967852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ACAAE-AC1E-4668-A65B-109095F25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9CE01-3636-47F5-BF03-723B9D2F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D82-E184-4EAE-A155-5E7FD7197E46}" type="datetimeFigureOut">
              <a:rPr lang="en-IE" smtClean="0"/>
              <a:t>22/11/2020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CBDC-8597-469C-A0DF-ACA38C09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95120-C2BC-4C56-891A-22DD700A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4E95-03EA-481E-83E2-73917313A9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905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FD64A-EC28-4D8A-AA44-7426D70D7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79FC6-0EB0-4D37-A8BD-F5A9C040B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095C-B8D4-4877-8462-FCACCF24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D82-E184-4EAE-A155-5E7FD7197E46}" type="datetimeFigureOut">
              <a:rPr lang="en-IE" smtClean="0"/>
              <a:t>22/11/2020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775B-08BB-4BBE-93C2-930BD5A7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F6C64-B701-421B-9F50-6DF4E448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4E95-03EA-481E-83E2-73917313A9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50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C7D7-2F8A-48DB-B5F6-476487A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CC73-9A5B-4065-AA45-E931F893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D30F1-C755-425F-BA05-2227C4D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D82-E184-4EAE-A155-5E7FD7197E46}" type="datetimeFigureOut">
              <a:rPr lang="en-IE" smtClean="0"/>
              <a:t>22/11/2020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8A8B-798E-4F76-A8AD-477D262E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7EBF0-427B-4E45-948D-5B663F3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4E95-03EA-481E-83E2-73917313A9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201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D6AA-6A99-4B80-B618-6AA76819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008E8-2464-4D9B-829A-C884F89B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EDFEF-1BB8-44BE-BCE7-1AE4A8EF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D82-E184-4EAE-A155-5E7FD7197E46}" type="datetimeFigureOut">
              <a:rPr lang="en-IE" smtClean="0"/>
              <a:t>22/11/2020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30D1C-E0A4-4E3F-912A-6F02D16A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113F-D9D9-4370-8607-F11429C6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4E95-03EA-481E-83E2-73917313A9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306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B7FC-8E1D-4526-966E-AF67A2DE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80A3-003C-4B4F-8D86-7CA2AB20E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FDA0E-3DA0-4C86-A492-FC06B979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D1CF1-9A67-4CA6-A8CC-B1BB63A2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D82-E184-4EAE-A155-5E7FD7197E46}" type="datetimeFigureOut">
              <a:rPr lang="en-IE" smtClean="0"/>
              <a:t>22/11/2020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893CA-B5B6-4D45-B837-8FE0182D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14F82-C76C-46FB-A403-2DD2932A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4E95-03EA-481E-83E2-73917313A9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37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1F42-14EC-4892-B6EA-DDABA348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D6027-8D8F-4E33-9A0F-C1C5D1E5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6DC3C-D514-47C4-8A07-6DD62A9B2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472A5-4F49-4983-B595-E948C0519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41BB0-C90D-4B04-AF1A-B0E998F27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727CD-0D29-4577-BE27-6D3B0D2A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D82-E184-4EAE-A155-5E7FD7197E46}" type="datetimeFigureOut">
              <a:rPr lang="en-IE" smtClean="0"/>
              <a:t>22/11/2020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BDA05-4E5E-40A2-AC8F-44A30253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ECAB2-3CEF-4BF5-85D8-00839BA9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4E95-03EA-481E-83E2-73917313A9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005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E46F-1437-4F2E-8253-5E6200B1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9C7DA-9E0A-4E54-84A9-06E4B8D0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D82-E184-4EAE-A155-5E7FD7197E46}" type="datetimeFigureOut">
              <a:rPr lang="en-IE" smtClean="0"/>
              <a:t>22/11/2020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33033-1AE3-455A-AB07-C5ACDAFB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36298-562F-4B21-A356-3B45622A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4E95-03EA-481E-83E2-73917313A9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706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1873B-32C3-4AC7-82A5-D4ECF3A0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D82-E184-4EAE-A155-5E7FD7197E46}" type="datetimeFigureOut">
              <a:rPr lang="en-IE" smtClean="0"/>
              <a:t>22/11/2020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F8267-AEE0-457C-86C5-4813DD44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1AC03-4479-4ED6-9FD3-F3B1B6C9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4E95-03EA-481E-83E2-73917313A9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817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750A-9624-4180-93E6-BB8483B8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CA64-CCC7-4A68-9B62-D79C50D7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7B0E2-AB79-484A-A0E9-BA1E6F14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57304-9BCE-4E03-A116-DC383C9B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D82-E184-4EAE-A155-5E7FD7197E46}" type="datetimeFigureOut">
              <a:rPr lang="en-IE" smtClean="0"/>
              <a:t>22/11/2020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6C4A1-43B7-4AF0-B0D6-EED0702B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374D4-5CEF-4CEA-81B9-9A6DF32C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4E95-03EA-481E-83E2-73917313A9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45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2FE3-3F9C-4FC7-BC9B-A15CB6A0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F3AFC-9E98-4BC7-B554-7066618EB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E80F-891D-4D13-946C-59E366CBD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F074D-4571-4E8E-BC0B-211106FC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D82-E184-4EAE-A155-5E7FD7197E46}" type="datetimeFigureOut">
              <a:rPr lang="en-IE" smtClean="0"/>
              <a:t>22/11/2020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CA651-203A-4860-B82C-B00454B3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C3055-C1E5-4801-87E2-44320443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4E95-03EA-481E-83E2-73917313A9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27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5973D-25D5-456B-9952-C9ECC14A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151C2-2680-4B19-8870-584DE1E5E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64FE-90A4-482A-BC4F-1458FCFFA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F1D82-E184-4EAE-A155-5E7FD7197E46}" type="datetimeFigureOut">
              <a:rPr lang="en-IE" smtClean="0"/>
              <a:t>22/11/2020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F8AE3-CD4F-452C-BB49-F7A6484D7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914DB-5452-47E1-AA9F-8E76C7746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B4E95-03EA-481E-83E2-73917313A9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907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FDF1-8FA1-4928-8030-ED01012E4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/>
              <a:t>Peter </a:t>
            </a:r>
            <a:r>
              <a:rPr lang="en-US" dirty="0"/>
              <a:t>L</a:t>
            </a:r>
            <a:r>
              <a:rPr lang="en-US"/>
              <a:t>owe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B6EC4-F56D-4A80-939D-9F4B0549B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deck should have all your slides in it only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868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Peter Lowe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Peter Lowe</dc:title>
  <dc:creator>Peter Lowe</dc:creator>
  <cp:lastModifiedBy>Peter Lowe</cp:lastModifiedBy>
  <cp:revision>1</cp:revision>
  <dcterms:created xsi:type="dcterms:W3CDTF">2020-11-22T13:40:37Z</dcterms:created>
  <dcterms:modified xsi:type="dcterms:W3CDTF">2020-11-22T13:41:16Z</dcterms:modified>
</cp:coreProperties>
</file>