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owe" userId="b5620528-d5fb-43ed-a2ef-a7575966d472" providerId="ADAL" clId="{9EAD908F-8F3B-44A1-8180-1ECA26696FE1}"/>
    <pc:docChg chg="modSld">
      <pc:chgData name="Peter Lowe" userId="b5620528-d5fb-43ed-a2ef-a7575966d472" providerId="ADAL" clId="{9EAD908F-8F3B-44A1-8180-1ECA26696FE1}" dt="2022-01-19T09:58:33.717" v="4" actId="20577"/>
      <pc:docMkLst>
        <pc:docMk/>
      </pc:docMkLst>
      <pc:sldChg chg="modSp mod">
        <pc:chgData name="Peter Lowe" userId="b5620528-d5fb-43ed-a2ef-a7575966d472" providerId="ADAL" clId="{9EAD908F-8F3B-44A1-8180-1ECA26696FE1}" dt="2022-01-19T09:58:33.717" v="4" actId="20577"/>
        <pc:sldMkLst>
          <pc:docMk/>
          <pc:sldMk cId="0" sldId="258"/>
        </pc:sldMkLst>
        <pc:spChg chg="mod">
          <ac:chgData name="Peter Lowe" userId="b5620528-d5fb-43ed-a2ef-a7575966d472" providerId="ADAL" clId="{9EAD908F-8F3B-44A1-8180-1ECA26696FE1}" dt="2022-01-19T09:58:33.717" v="4" actId="20577"/>
          <ac:spMkLst>
            <pc:docMk/>
            <pc:sldMk cId="0" sldId="258"/>
            <ac:spMk id="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3a1cc7c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3a1cc7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3a1cc7c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3a1cc7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3a1cc7c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3a1cc7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3a1cc7c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3a1cc7c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3a1cc7c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3a1cc7c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Simon-Game_l.jpg"/>
          <p:cNvPicPr preferRelativeResize="0"/>
          <p:nvPr/>
        </p:nvPicPr>
        <p:blipFill>
          <a:blip r:embed="rId3">
            <a:alphaModFix/>
          </a:blip>
          <a:stretch>
            <a:fillRect/>
          </a:stretch>
        </p:blipFill>
        <p:spPr>
          <a:xfrm>
            <a:off x="5334000" y="0"/>
            <a:ext cx="3810000" cy="3314700"/>
          </a:xfrm>
          <a:prstGeom prst="rect">
            <a:avLst/>
          </a:prstGeom>
          <a:noFill/>
          <a:ln>
            <a:noFill/>
          </a:ln>
        </p:spPr>
      </p:pic>
      <p:sp>
        <p:nvSpPr>
          <p:cNvPr id="55" name="Google Shape;55;p13"/>
          <p:cNvSpPr txBox="1">
            <a:spLocks noGrp="1"/>
          </p:cNvSpPr>
          <p:nvPr>
            <p:ph type="ctrTitle"/>
          </p:nvPr>
        </p:nvSpPr>
        <p:spPr>
          <a:xfrm>
            <a:off x="311707" y="744575"/>
            <a:ext cx="6958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Simon</a:t>
            </a:r>
            <a:endParaRPr/>
          </a:p>
        </p:txBody>
      </p:sp>
      <p:sp>
        <p:nvSpPr>
          <p:cNvPr id="56" name="Google Shape;56;p13"/>
          <p:cNvSpPr txBox="1">
            <a:spLocks noGrp="1"/>
          </p:cNvSpPr>
          <p:nvPr>
            <p:ph type="subTitle" idx="1"/>
          </p:nvPr>
        </p:nvSpPr>
        <p:spPr>
          <a:xfrm>
            <a:off x="311700" y="2834125"/>
            <a:ext cx="6958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Recollection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Simon was a physical electronic family game from 1978. Loved by parents and kids alike (many of whom are parents and even grandparents now). Simon is set for a revival and a classic version of the game for your phone could sell millions, just like pac mac, asteroids have done.</a:t>
            </a:r>
            <a:endParaRPr/>
          </a:p>
        </p:txBody>
      </p:sp>
      <p:pic>
        <p:nvPicPr>
          <p:cNvPr id="63" name="Google Shape;63;p14" descr="playingsimonswipe.jpg"/>
          <p:cNvPicPr preferRelativeResize="0"/>
          <p:nvPr/>
        </p:nvPicPr>
        <p:blipFill>
          <a:blip r:embed="rId3">
            <a:alphaModFix/>
          </a:blip>
          <a:stretch>
            <a:fillRect/>
          </a:stretch>
        </p:blipFill>
        <p:spPr>
          <a:xfrm>
            <a:off x="4842525" y="2461725"/>
            <a:ext cx="3697700" cy="2454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2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Pete closes his eyes for a second to clear his thoughts just before Simon starts on the final run through the sequence. Red, Red, Blue, Red, Green … Doh, Doh, Da, Doh, Dee… When it finishes Pete take a breath before pressing red twice then blue, he pauses and then presses yellow, A long low tone booms out, 31 notes, one short of perfect, he’s failed. Jane smiles says </a:t>
            </a:r>
            <a:br>
              <a:rPr lang="en" dirty="0"/>
            </a:br>
            <a:r>
              <a:rPr lang="en" dirty="0"/>
              <a:t>“Better luck next time, ‘looser’ and takes over </a:t>
            </a:r>
            <a:br>
              <a:rPr lang="en" dirty="0"/>
            </a:br>
            <a:r>
              <a:rPr lang="en" dirty="0"/>
              <a:t>from her brother and repeats a single Blue tone </a:t>
            </a:r>
            <a:br>
              <a:rPr lang="en" dirty="0"/>
            </a:br>
            <a:r>
              <a:rPr lang="en" dirty="0"/>
              <a:t>emitted by Simon.</a:t>
            </a:r>
            <a:endParaRPr dirty="0"/>
          </a:p>
        </p:txBody>
      </p:sp>
      <p:pic>
        <p:nvPicPr>
          <p:cNvPr id="70" name="Google Shape;70;p15" descr="hqdefault.jpg"/>
          <p:cNvPicPr preferRelativeResize="0"/>
          <p:nvPr/>
        </p:nvPicPr>
        <p:blipFill>
          <a:blip r:embed="rId3">
            <a:alphaModFix/>
          </a:blip>
          <a:stretch>
            <a:fillRect/>
          </a:stretch>
        </p:blipFill>
        <p:spPr>
          <a:xfrm>
            <a:off x="5880750" y="2595175"/>
            <a:ext cx="3057400" cy="229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3 game modes (easy , medium, hard)</a:t>
            </a:r>
            <a:endParaRPr/>
          </a:p>
          <a:p>
            <a:pPr marL="457200" lvl="0" indent="-342900" algn="l" rtl="0">
              <a:spcBef>
                <a:spcPts val="0"/>
              </a:spcBef>
              <a:spcAft>
                <a:spcPts val="0"/>
              </a:spcAft>
              <a:buSzPts val="1800"/>
              <a:buChar char="●"/>
            </a:pPr>
            <a:r>
              <a:rPr lang="en"/>
              <a:t>Customizable skins, tone packs</a:t>
            </a:r>
            <a:endParaRPr/>
          </a:p>
          <a:p>
            <a:pPr marL="457200" lvl="0" indent="-342900" algn="l" rtl="0">
              <a:spcBef>
                <a:spcPts val="0"/>
              </a:spcBef>
              <a:spcAft>
                <a:spcPts val="0"/>
              </a:spcAft>
              <a:buSzPts val="1800"/>
              <a:buChar char="●"/>
            </a:pPr>
            <a:r>
              <a:rPr lang="en"/>
              <a:t>Online high scores</a:t>
            </a:r>
            <a:endParaRPr/>
          </a:p>
          <a:p>
            <a:pPr marL="457200" lvl="0" indent="-342900" algn="l" rtl="0">
              <a:spcBef>
                <a:spcPts val="0"/>
              </a:spcBef>
              <a:spcAft>
                <a:spcPts val="0"/>
              </a:spcAft>
              <a:buSzPts val="1800"/>
              <a:buChar char="●"/>
            </a:pPr>
            <a:r>
              <a:rPr lang="en"/>
              <a:t>Friends lists, daily challenges</a:t>
            </a:r>
            <a:endParaRPr/>
          </a:p>
          <a:p>
            <a:pPr marL="457200" lvl="0" indent="-342900" algn="l" rtl="0">
              <a:spcBef>
                <a:spcPts val="0"/>
              </a:spcBef>
              <a:spcAft>
                <a:spcPts val="0"/>
              </a:spcAft>
              <a:buSzPts val="1800"/>
              <a:buChar char="●"/>
            </a:pPr>
            <a:r>
              <a:rPr lang="en"/>
              <a:t>Pop music tunes</a:t>
            </a:r>
            <a:endParaRPr/>
          </a:p>
          <a:p>
            <a:pPr marL="457200" lvl="0" indent="-342900" algn="l" rtl="0">
              <a:spcBef>
                <a:spcPts val="0"/>
              </a:spcBef>
              <a:spcAft>
                <a:spcPts val="0"/>
              </a:spcAft>
              <a:buSzPts val="1800"/>
              <a:buChar char="●"/>
            </a:pPr>
            <a:r>
              <a:rPr lang="en"/>
              <a:t>Co-op and versus play modes</a:t>
            </a:r>
            <a:endParaRPr/>
          </a:p>
          <a:p>
            <a:pPr marL="457200" lvl="0" indent="-342900" algn="l" rtl="0">
              <a:spcBef>
                <a:spcPts val="0"/>
              </a:spcBef>
              <a:spcAft>
                <a:spcPts val="0"/>
              </a:spcAft>
              <a:buSzPts val="1800"/>
              <a:buChar char="●"/>
            </a:pPr>
            <a:r>
              <a:rPr lang="en"/>
              <a:t>Community features</a:t>
            </a:r>
            <a:endParaRPr/>
          </a:p>
          <a:p>
            <a:pPr marL="0" lvl="0" indent="0" algn="l" rtl="0">
              <a:spcBef>
                <a:spcPts val="1600"/>
              </a:spcBef>
              <a:spcAft>
                <a:spcPts val="1600"/>
              </a:spcAft>
              <a:buNone/>
            </a:pPr>
            <a:endParaRPr/>
          </a:p>
        </p:txBody>
      </p:sp>
      <p:pic>
        <p:nvPicPr>
          <p:cNvPr id="77" name="Google Shape;77;p16" descr="936full-super-simon-cover.jpg"/>
          <p:cNvPicPr preferRelativeResize="0"/>
          <p:nvPr/>
        </p:nvPicPr>
        <p:blipFill>
          <a:blip r:embed="rId3">
            <a:alphaModFix/>
          </a:blip>
          <a:stretch>
            <a:fillRect/>
          </a:stretch>
        </p:blipFill>
        <p:spPr>
          <a:xfrm>
            <a:off x="5702097" y="1538350"/>
            <a:ext cx="2882726" cy="3324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Genre &amp; Platform</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Simon will straddle the puzzle, social and family genres. We will develop for android and IOS using the Unreal engine and simultaneously release on Google play, App Store and Amazon Marketplace.</a:t>
            </a:r>
            <a:endParaRPr/>
          </a:p>
          <a:p>
            <a:pPr marL="0" lvl="0" indent="0" algn="l" rtl="0">
              <a:spcBef>
                <a:spcPts val="1600"/>
              </a:spcBef>
              <a:spcAft>
                <a:spcPts val="1600"/>
              </a:spcAft>
              <a:buNone/>
            </a:pPr>
            <a:r>
              <a:rPr lang="en"/>
              <a:t>We expect initial downloads of 1 million per day with in-app purchases generating $10,000 per 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For a minimal risk and a small licensing fee we can make loads of money off this game.</a:t>
            </a:r>
            <a:endParaRPr/>
          </a:p>
        </p:txBody>
      </p:sp>
      <p:pic>
        <p:nvPicPr>
          <p:cNvPr id="90" name="Google Shape;90;p18" descr="Fun-outdoor-games-for-kids-sidewalk-simon.jpg"/>
          <p:cNvPicPr preferRelativeResize="0"/>
          <p:nvPr/>
        </p:nvPicPr>
        <p:blipFill>
          <a:blip r:embed="rId3">
            <a:alphaModFix/>
          </a:blip>
          <a:stretch>
            <a:fillRect/>
          </a:stretch>
        </p:blipFill>
        <p:spPr>
          <a:xfrm>
            <a:off x="6316538" y="1950700"/>
            <a:ext cx="2276475" cy="3048000"/>
          </a:xfrm>
          <a:prstGeom prst="rect">
            <a:avLst/>
          </a:prstGeom>
          <a:noFill/>
          <a:ln>
            <a:noFill/>
          </a:ln>
        </p:spPr>
      </p:pic>
      <p:pic>
        <p:nvPicPr>
          <p:cNvPr id="91" name="Google Shape;91;p18" descr="hJrqjKc-aQBlFzLwVuSpo5b-oXWdgElZXf_prd5MrFwXX4E-QYX7HXtJNHNX30U4Urod=h900"/>
          <p:cNvPicPr preferRelativeResize="0"/>
          <p:nvPr/>
        </p:nvPicPr>
        <p:blipFill rotWithShape="1">
          <a:blip r:embed="rId4">
            <a:alphaModFix/>
          </a:blip>
          <a:srcRect t="27023" r="51097"/>
          <a:stretch/>
        </p:blipFill>
        <p:spPr>
          <a:xfrm>
            <a:off x="1694575" y="2046700"/>
            <a:ext cx="2846948" cy="26553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Simon</vt:lpstr>
      <vt:lpstr>Background</vt:lpstr>
      <vt:lpstr>Description</vt:lpstr>
      <vt:lpstr>Features</vt:lpstr>
      <vt:lpstr>Genre &amp; Platform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Simon</dc:title>
  <cp:lastModifiedBy>Peter Lowe</cp:lastModifiedBy>
  <cp:revision>1</cp:revision>
  <dcterms:modified xsi:type="dcterms:W3CDTF">2022-01-19T09:58:42Z</dcterms:modified>
</cp:coreProperties>
</file>