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039"/>
    <a:srgbClr val="875430"/>
    <a:srgbClr val="3C3C3C"/>
    <a:srgbClr val="474747"/>
    <a:srgbClr val="2E2E2E"/>
    <a:srgbClr val="513019"/>
    <a:srgbClr val="DED3C7"/>
    <a:srgbClr val="663D1F"/>
    <a:srgbClr val="F3E7D9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/>
    <p:restoredTop sz="94703"/>
  </p:normalViewPr>
  <p:slideViewPr>
    <p:cSldViewPr snapToGrid="0">
      <p:cViewPr>
        <p:scale>
          <a:sx n="95" d="100"/>
          <a:sy n="95" d="100"/>
        </p:scale>
        <p:origin x="2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3571-21F6-B749-922F-BCFC9385267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8417-0EE4-0A4D-A7F8-865D17CC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78417-0EE4-0A4D-A7F8-865D17CCC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082B-F313-6C4D-80F0-793E41E3F5F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5253-5460-374A-A31A-DD67DF6A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9C22E3-9F2F-E861-B12C-9B24BCDF7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92" r="1482"/>
          <a:stretch/>
        </p:blipFill>
        <p:spPr>
          <a:xfrm>
            <a:off x="0" y="0"/>
            <a:ext cx="6858000" cy="38028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72A2A7-5A79-05E3-DA4F-E9BAE6D1D546}"/>
              </a:ext>
            </a:extLst>
          </p:cNvPr>
          <p:cNvSpPr/>
          <p:nvPr/>
        </p:nvSpPr>
        <p:spPr>
          <a:xfrm>
            <a:off x="1" y="9458792"/>
            <a:ext cx="6858000" cy="44720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FE1CC-7F6D-F908-1459-1E22098DC0E8}"/>
              </a:ext>
            </a:extLst>
          </p:cNvPr>
          <p:cNvSpPr txBox="1"/>
          <p:nvPr/>
        </p:nvSpPr>
        <p:spPr>
          <a:xfrm>
            <a:off x="327006" y="9543895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2C2C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Zhe Kai © 2023 All Right Reserved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30590-1D8D-5504-AD0B-5DD0F95A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24" y="9515043"/>
            <a:ext cx="337820" cy="33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53F63-B917-AD7C-3BA5-D3BA462FC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9515043"/>
            <a:ext cx="431546" cy="337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73EF0-A0BB-BBD8-C975-58001B2C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156" y="9515043"/>
            <a:ext cx="415016" cy="330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CE598D-B423-F16F-1934-C2843276CC99}"/>
              </a:ext>
            </a:extLst>
          </p:cNvPr>
          <p:cNvSpPr/>
          <p:nvPr/>
        </p:nvSpPr>
        <p:spPr>
          <a:xfrm>
            <a:off x="766371" y="3919747"/>
            <a:ext cx="5325257" cy="1343626"/>
          </a:xfrm>
          <a:prstGeom prst="rect">
            <a:avLst/>
          </a:prstGeom>
          <a:solidFill>
            <a:srgbClr val="DED3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2E2E2E"/>
                </a:solidFill>
              </a:rPr>
              <a:t>A short word…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7B0F8-F1E1-BD24-C64B-8E3815C28AB9}"/>
              </a:ext>
            </a:extLst>
          </p:cNvPr>
          <p:cNvCxnSpPr>
            <a:cxnSpLocks/>
          </p:cNvCxnSpPr>
          <p:nvPr/>
        </p:nvCxnSpPr>
        <p:spPr>
          <a:xfrm>
            <a:off x="1114442" y="4366243"/>
            <a:ext cx="462911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512AED-3197-AC8A-33C3-C2EF85426B2C}"/>
              </a:ext>
            </a:extLst>
          </p:cNvPr>
          <p:cNvCxnSpPr>
            <a:cxnSpLocks/>
          </p:cNvCxnSpPr>
          <p:nvPr/>
        </p:nvCxnSpPr>
        <p:spPr>
          <a:xfrm>
            <a:off x="1114442" y="4583600"/>
            <a:ext cx="462911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F0BE8-3122-7F15-848D-09CE6282772E}"/>
              </a:ext>
            </a:extLst>
          </p:cNvPr>
          <p:cNvCxnSpPr>
            <a:cxnSpLocks/>
          </p:cNvCxnSpPr>
          <p:nvPr/>
        </p:nvCxnSpPr>
        <p:spPr>
          <a:xfrm>
            <a:off x="1114442" y="4800957"/>
            <a:ext cx="462911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5F643-C5DA-AB2A-C02F-D0A000B8A791}"/>
              </a:ext>
            </a:extLst>
          </p:cNvPr>
          <p:cNvCxnSpPr>
            <a:cxnSpLocks/>
          </p:cNvCxnSpPr>
          <p:nvPr/>
        </p:nvCxnSpPr>
        <p:spPr>
          <a:xfrm>
            <a:off x="1114442" y="5018315"/>
            <a:ext cx="462911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C5B6B3-E082-3635-FA35-6527339D7CBF}"/>
              </a:ext>
            </a:extLst>
          </p:cNvPr>
          <p:cNvSpPr txBox="1"/>
          <p:nvPr/>
        </p:nvSpPr>
        <p:spPr>
          <a:xfrm>
            <a:off x="1114442" y="4366243"/>
            <a:ext cx="4629113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800" dirty="0">
                <a:latin typeface="Lucida Handwriting" panose="03010101010101010101" pitchFamily="66" charset="77"/>
              </a:rPr>
              <a:t>Hi there! I’m Zhe Kai, a penultimate year Computer Science scholar from the Renaissance Engineering Program in NTU. I’m an aspiring Software Engineer, with a focus on Backend Development. Welcome to my website!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29FFE-706B-4A73-6738-A681D46674FD}"/>
              </a:ext>
            </a:extLst>
          </p:cNvPr>
          <p:cNvSpPr/>
          <p:nvPr/>
        </p:nvSpPr>
        <p:spPr>
          <a:xfrm>
            <a:off x="0" y="5379919"/>
            <a:ext cx="6858000" cy="4078871"/>
          </a:xfrm>
          <a:prstGeom prst="rect">
            <a:avLst/>
          </a:prstGeom>
          <a:gradFill flip="none" rotWithShape="1">
            <a:gsLst>
              <a:gs pos="0">
                <a:srgbClr val="3C3C3C"/>
              </a:gs>
              <a:gs pos="84000">
                <a:srgbClr val="3C3C3C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F4796-75EC-6078-0E34-B8C6021C2E6D}"/>
              </a:ext>
            </a:extLst>
          </p:cNvPr>
          <p:cNvSpPr txBox="1"/>
          <p:nvPr/>
        </p:nvSpPr>
        <p:spPr>
          <a:xfrm>
            <a:off x="1981860" y="5963510"/>
            <a:ext cx="28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Proficiencies at a glance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73E4DB-1237-DA03-E0D7-F29CE6DC1C67}"/>
              </a:ext>
            </a:extLst>
          </p:cNvPr>
          <p:cNvSpPr/>
          <p:nvPr/>
        </p:nvSpPr>
        <p:spPr>
          <a:xfrm>
            <a:off x="3581449" y="6718550"/>
            <a:ext cx="2748746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 Development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2193FF-841E-3C66-DF3F-4DC211FDE165}"/>
              </a:ext>
            </a:extLst>
          </p:cNvPr>
          <p:cNvSpPr/>
          <p:nvPr/>
        </p:nvSpPr>
        <p:spPr>
          <a:xfrm>
            <a:off x="766371" y="6718550"/>
            <a:ext cx="2528259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Development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A9C9DA-4484-C190-EAFE-0F9A86404E59}"/>
              </a:ext>
            </a:extLst>
          </p:cNvPr>
          <p:cNvSpPr/>
          <p:nvPr/>
        </p:nvSpPr>
        <p:spPr>
          <a:xfrm>
            <a:off x="766371" y="7401696"/>
            <a:ext cx="2528259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Development &amp; Operations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168B881-FAF0-7D7C-24AD-74657AB71C7A}"/>
              </a:ext>
            </a:extLst>
          </p:cNvPr>
          <p:cNvSpPr/>
          <p:nvPr/>
        </p:nvSpPr>
        <p:spPr>
          <a:xfrm>
            <a:off x="3581449" y="7419354"/>
            <a:ext cx="2748746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Analytics and Machine Learning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E8AF81C-E36A-96DC-2ED8-A4E029C66CDF}"/>
              </a:ext>
            </a:extLst>
          </p:cNvPr>
          <p:cNvSpPr/>
          <p:nvPr/>
        </p:nvSpPr>
        <p:spPr>
          <a:xfrm>
            <a:off x="3581449" y="8161564"/>
            <a:ext cx="2760532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random hobbies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E84B18-1F43-B3E6-02C5-99736D6F835F}"/>
              </a:ext>
            </a:extLst>
          </p:cNvPr>
          <p:cNvSpPr/>
          <p:nvPr/>
        </p:nvSpPr>
        <p:spPr>
          <a:xfrm>
            <a:off x="766371" y="8161564"/>
            <a:ext cx="2433402" cy="521566"/>
          </a:xfrm>
          <a:prstGeom prst="roundRect">
            <a:avLst/>
          </a:prstGeom>
          <a:solidFill>
            <a:srgbClr val="BD70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DED3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44053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908</TotalTime>
  <Words>72</Words>
  <Application>Microsoft Macintosh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Handwriting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#LOW ZHE KAI#</dc:creator>
  <cp:lastModifiedBy>#LOW ZHE KAI#</cp:lastModifiedBy>
  <cp:revision>2</cp:revision>
  <dcterms:created xsi:type="dcterms:W3CDTF">2023-10-05T05:34:02Z</dcterms:created>
  <dcterms:modified xsi:type="dcterms:W3CDTF">2023-10-05T20:42:43Z</dcterms:modified>
</cp:coreProperties>
</file>