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3b73ba4a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3b73ba4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3b73ba4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3b73ba4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3b73ba4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3b73ba4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3b73ba4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3b73ba4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3b73ba4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3b73ba4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3b73ba4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3b73ba4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3b73ba4a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3b73ba4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3b73ba4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3b73ba4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3b73ba4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3b73ba4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3b73ba4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3b73ba4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3b73ba4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3b73ba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3b73ba4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3b73ba4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22"/>
              <a:buNone/>
            </a:pPr>
            <a:r>
              <a:rPr lang="uk"/>
              <a:t>Оператори циклу: for, while, do-while.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57758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uk"/>
              <a:t>Ільків А.Т. КІ-24-1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коду та коли використовувати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95325" y="2977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400"/>
              <a:t>Коли умова повинна перевірятися перед кожною ітерацією.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400"/>
              <a:t>Зручно для циклів з невідомою кількістю повторень.</a:t>
            </a:r>
            <a:endParaRPr sz="2400"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25" y="1596975"/>
            <a:ext cx="2800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 do-while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Петля </a:t>
            </a:r>
            <a:r>
              <a:rPr lang="uk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do/while</a:t>
            </a: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є різновидом петлі </a:t>
            </a:r>
            <a:r>
              <a:rPr lang="uk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Цей цикл виконає блок коду один раз, перш ніж перевірити, чи виконується умова, а потім повторюватиме цикл, доки умова виконується.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3013325"/>
            <a:ext cx="19907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циклу do-while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679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У прикладі нижче використовується </a:t>
            </a:r>
            <a:r>
              <a:rPr lang="uk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do/while </a:t>
            </a: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цикл. Цикл завжди виконуватиметься принаймні один раз, навіть якщо умова хибна, оскільки блок коду виконується до перевірки умови: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12050"/>
            <a:ext cx="29527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Коли використовувати </a:t>
            </a:r>
            <a:r>
              <a:rPr lang="uk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do-while?</a:t>
            </a:r>
            <a:endParaRPr sz="2400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 sz="1800"/>
              <a:t>Коли потрібно, щоб тіло циклу виконувалося хоча б один раз.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 sz="1800"/>
              <a:t>Корисно для введення даних з перевіркою.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Порівняння операторів циклу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uk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визначена кількість ітерацій.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uk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кількість ітерацій невідома, перевірка перед виконанням.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</a:t>
            </a:r>
            <a:r>
              <a:rPr lang="uk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виконання перед перевіркою умови.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Поширені помилки:</a:t>
            </a:r>
            <a:br>
              <a:rPr lang="uk"/>
            </a:br>
            <a:br>
              <a:rPr lang="uk"/>
            </a:br>
            <a:br>
              <a:rPr lang="uk"/>
            </a:br>
            <a:br>
              <a:rPr lang="uk"/>
            </a:br>
            <a:r>
              <a:rPr lang="uk"/>
              <a:t>Кращі практики: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974550" y="1664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400"/>
              <a:t>Зайві ітерації.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uk" sz="2400"/>
              <a:t>Нескінченні цикли.</a:t>
            </a:r>
            <a:br>
              <a:rPr lang="uk" sz="2400"/>
            </a:br>
            <a:br>
              <a:rPr lang="uk" sz="2400"/>
            </a:br>
            <a:br>
              <a:rPr lang="uk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974550" y="3131150"/>
            <a:ext cx="4832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uk" sz="1800">
                <a:solidFill>
                  <a:schemeClr val="dk2"/>
                </a:solidFill>
              </a:rPr>
              <a:t>Чітка структура циклів.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uk" sz="1800">
                <a:solidFill>
                  <a:schemeClr val="dk2"/>
                </a:solidFill>
              </a:rPr>
              <a:t>Використання </a:t>
            </a:r>
            <a:r>
              <a:rPr lang="uk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uk" sz="1800">
                <a:solidFill>
                  <a:schemeClr val="dk2"/>
                </a:solidFill>
              </a:rPr>
              <a:t> і </a:t>
            </a:r>
            <a:r>
              <a:rPr lang="uk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uk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90825" y="270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Висновок: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84050" y="1174925"/>
            <a:ext cx="80226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 вивчили та побачили на практиці що таке оператори циклу в C++ — це потужні інструменти, що дозволяють ефективно виконувати повторювані дії. Цикли </a:t>
            </a:r>
            <a:r>
              <a:rPr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мають свої унікальні характеристики та призначення.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b="1"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ідеально підходить для відомої кількості ітерацій.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b="1"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використовується, коли кількість повторень невідома, і перевірка умови відбувається перед виконанням.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b="1" lang="uk" sz="3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</a:t>
            </a: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гарантує, що тіло циклу виконається хоча б один раз.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Правильний вибір типу циклу допомагає оптимізувати код, підвищує читабельність та зменшує ризик помилок. Розуміння цих операторів є ключовим для ефективного програмування в C++.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29700" y="20944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uk" sz="5000"/>
              <a:t>Кінець!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uk"/>
              <a:t>План презентації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27050"/>
            <a:ext cx="75057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sz="2200"/>
              <a:t>Типи циклів у C++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 sz="2200">
                <a:latin typeface="Arial"/>
                <a:ea typeface="Arial"/>
                <a:cs typeface="Arial"/>
                <a:sym typeface="Arial"/>
              </a:rPr>
              <a:t>Цикл for та приклади використання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uk" sz="2200"/>
              <a:t>3.    </a:t>
            </a:r>
            <a:r>
              <a:rPr lang="uk" sz="2200">
                <a:latin typeface="Arial"/>
                <a:ea typeface="Arial"/>
                <a:cs typeface="Arial"/>
                <a:sym typeface="Arial"/>
              </a:rPr>
              <a:t>Цикл While та приклади використання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uk" sz="2200"/>
              <a:t>4.    </a:t>
            </a:r>
            <a:r>
              <a:rPr lang="uk" sz="2200">
                <a:latin typeface="Arial"/>
                <a:ea typeface="Arial"/>
                <a:cs typeface="Arial"/>
                <a:sym typeface="Arial"/>
              </a:rPr>
              <a:t>Цикл Do-While та приклади використання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/>
              <a:t>5.    Порівняння операторів циклу</a:t>
            </a:r>
            <a:br>
              <a:rPr lang="uk" sz="2200"/>
            </a:br>
            <a:r>
              <a:rPr lang="uk" sz="2200"/>
              <a:t>6.    Поширені помилки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013400" y="767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Що таке цикли?</a:t>
            </a:r>
            <a:endParaRPr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uk"/>
              <a:t>Чому вони важливі в програмуванні?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Що таке цикли?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1561700" y="1934650"/>
            <a:ext cx="60369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Цикли можуть виконувати блок коду до тих пір, поки досягається визначена умова.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Цикли зручні, оскільки вони економлять час, зменшують кількість помилок і роблять код більш читабельним.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uk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 циклів у C++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402125"/>
            <a:ext cx="75057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</a:t>
            </a: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do-while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 For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788050" y="1800200"/>
            <a:ext cx="803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Коли ви точно знаєте, скільки разів ви хочете прокрутити блок коду, використовуйте цикл For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Оператор 1 виконується (один раз) перед виконанням блоку коду.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Оператор 2 визначає умову для виконання блоку коду.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Оператор 3 виконується (щоразу) після виконання блоку коду.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50" y="619763"/>
            <a:ext cx="40005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Коли використовувати For?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1126600" y="1787025"/>
            <a:ext cx="6293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uk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Коли відома кількість ітерацій.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-"/>
            </a:pPr>
            <a:r>
              <a:rPr lang="uk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Зручно для обходу масивів.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Цикл While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Цикл </a:t>
            </a:r>
            <a:r>
              <a:rPr lang="uk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uk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проходить через блок коду, доки задана умова </a:t>
            </a:r>
            <a:r>
              <a:rPr lang="uk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b="1" lang="uk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або використовується для ітерації, коли кількість повторень невідома.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50" y="3006788"/>
            <a:ext cx="25717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