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73b368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73b368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873b368a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873b368a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11"/>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11"/>
          <p:cNvSpPr txBox="1"/>
          <p:nvPr>
            <p:ph idx="1" type="body"/>
          </p:nvPr>
        </p:nvSpPr>
        <p:spPr>
          <a:xfrm rot="5400000">
            <a:off x="3171900" y="-1000200"/>
            <a:ext cx="2800200" cy="77724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3" name="Shape 53"/>
        <p:cNvGrpSpPr/>
        <p:nvPr/>
      </p:nvGrpSpPr>
      <p:grpSpPr>
        <a:xfrm>
          <a:off x="0" y="0"/>
          <a:ext cx="0" cy="0"/>
          <a:chOff x="0" y="0"/>
          <a:chExt cx="0" cy="0"/>
        </a:xfrm>
      </p:grpSpPr>
      <p:sp>
        <p:nvSpPr>
          <p:cNvPr id="54" name="Google Shape;54;p12"/>
          <p:cNvSpPr txBox="1"/>
          <p:nvPr>
            <p:ph type="title"/>
          </p:nvPr>
        </p:nvSpPr>
        <p:spPr>
          <a:xfrm rot="5400000">
            <a:off x="5657850" y="1485900"/>
            <a:ext cx="3657600" cy="19431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12"/>
          <p:cNvSpPr txBox="1"/>
          <p:nvPr>
            <p:ph idx="1" type="body"/>
          </p:nvPr>
        </p:nvSpPr>
        <p:spPr>
          <a:xfrm rot="5400000">
            <a:off x="1695450" y="-381000"/>
            <a:ext cx="3657600" cy="56769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00478F"/>
            </a:gs>
            <a:gs pos="50000">
              <a:schemeClr val="dk2"/>
            </a:gs>
            <a:gs pos="100000">
              <a:srgbClr val="00478F"/>
            </a:gs>
          </a:gsLst>
          <a:lin ang="5400000" scaled="0"/>
        </a:gradFill>
      </p:bgPr>
    </p:bg>
    <p:spTree>
      <p:nvGrpSpPr>
        <p:cNvPr id="15" name="Shape 15"/>
        <p:cNvGrpSpPr/>
        <p:nvPr/>
      </p:nvGrpSpPr>
      <p:grpSpPr>
        <a:xfrm>
          <a:off x="0" y="0"/>
          <a:ext cx="0" cy="0"/>
          <a:chOff x="0" y="0"/>
          <a:chExt cx="0" cy="0"/>
        </a:xfrm>
      </p:grpSpPr>
      <p:sp>
        <p:nvSpPr>
          <p:cNvPr id="16" name="Google Shape;16;p3"/>
          <p:cNvSpPr/>
          <p:nvPr/>
        </p:nvSpPr>
        <p:spPr>
          <a:xfrm>
            <a:off x="381000" y="1"/>
            <a:ext cx="1447800" cy="5142300"/>
          </a:xfrm>
          <a:prstGeom prst="rect">
            <a:avLst/>
          </a:prstGeom>
          <a:gradFill>
            <a:gsLst>
              <a:gs pos="0">
                <a:srgbClr val="0052A4"/>
              </a:gs>
              <a:gs pos="50000">
                <a:srgbClr val="0066CC">
                  <a:alpha val="49803"/>
                </a:srgbClr>
              </a:gs>
              <a:gs pos="100000">
                <a:srgbClr val="0052A4"/>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7" name="Google Shape;17;p3"/>
          <p:cNvSpPr/>
          <p:nvPr/>
        </p:nvSpPr>
        <p:spPr>
          <a:xfrm>
            <a:off x="685801" y="1828800"/>
            <a:ext cx="8456700" cy="571500"/>
          </a:xfrm>
          <a:prstGeom prst="rect">
            <a:avLst/>
          </a:prstGeom>
          <a:gradFill>
            <a:gsLst>
              <a:gs pos="0">
                <a:schemeClr val="dk2"/>
              </a:gs>
              <a:gs pos="100000">
                <a:srgbClr val="002B56"/>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8" name="Google Shape;18;p3"/>
          <p:cNvSpPr/>
          <p:nvPr/>
        </p:nvSpPr>
        <p:spPr>
          <a:xfrm>
            <a:off x="0" y="2628900"/>
            <a:ext cx="47244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9" name="Google Shape;19;p3"/>
          <p:cNvSpPr txBox="1"/>
          <p:nvPr>
            <p:ph type="ctrTitle"/>
          </p:nvPr>
        </p:nvSpPr>
        <p:spPr>
          <a:xfrm>
            <a:off x="685800" y="1714500"/>
            <a:ext cx="7772400" cy="8574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 type="subTitle"/>
          </p:nvPr>
        </p:nvSpPr>
        <p:spPr>
          <a:xfrm>
            <a:off x="2057400" y="3086100"/>
            <a:ext cx="6400800" cy="1314600"/>
          </a:xfrm>
          <a:prstGeom prst="rect">
            <a:avLst/>
          </a:prstGeom>
          <a:noFill/>
          <a:ln>
            <a:noFill/>
          </a:ln>
        </p:spPr>
        <p:txBody>
          <a:bodyPr anchorCtr="0" anchor="t" bIns="34525" lIns="69050" spcFirstLastPara="1" rIns="69050" wrap="square" tIns="34525">
            <a:noAutofit/>
          </a:bodyPr>
          <a:lstStyle>
            <a:lvl1pPr lvl="0" algn="ctr">
              <a:spcBef>
                <a:spcPts val="500"/>
              </a:spcBef>
              <a:spcAft>
                <a:spcPts val="0"/>
              </a:spcAft>
              <a:buSzPts val="1900"/>
              <a:buFont typeface="Noto Sans Symbols"/>
              <a:buNone/>
              <a:defRPr b="0">
                <a:latin typeface="Times New Roman"/>
                <a:ea typeface="Times New Roman"/>
                <a:cs typeface="Times New Roman"/>
                <a:sym typeface="Times New Roman"/>
              </a:defRPr>
            </a:lvl1pPr>
            <a:lvl2pPr lvl="1" algn="l">
              <a:spcBef>
                <a:spcPts val="300"/>
              </a:spcBef>
              <a:spcAft>
                <a:spcPts val="0"/>
              </a:spcAft>
              <a:buClr>
                <a:schemeClr val="lt1"/>
              </a:buClr>
              <a:buSzPts val="1400"/>
              <a:buChar char="–"/>
              <a:defRPr/>
            </a:lvl2pPr>
            <a:lvl3pPr lvl="2" algn="l">
              <a:spcBef>
                <a:spcPts val="300"/>
              </a:spcBef>
              <a:spcAft>
                <a:spcPts val="0"/>
              </a:spcAft>
              <a:buSzPts val="1400"/>
              <a:buChar char="•"/>
              <a:defRPr/>
            </a:lvl3pPr>
            <a:lvl4pPr lvl="3" algn="l">
              <a:spcBef>
                <a:spcPts val="300"/>
              </a:spcBef>
              <a:spcAft>
                <a:spcPts val="0"/>
              </a:spcAft>
              <a:buClr>
                <a:schemeClr val="lt1"/>
              </a:buClr>
              <a:buSzPts val="1400"/>
              <a:buChar char="–"/>
              <a:defRPr/>
            </a:lvl4pPr>
            <a:lvl5pPr lvl="4" algn="l">
              <a:spcBef>
                <a:spcPts val="300"/>
              </a:spcBef>
              <a:spcAft>
                <a:spcPts val="0"/>
              </a:spcAft>
              <a:buSzPts val="1400"/>
              <a:buChar char="•"/>
              <a:defRPr/>
            </a:lvl5pPr>
            <a:lvl6pPr lvl="5" algn="l">
              <a:spcBef>
                <a:spcPts val="300"/>
              </a:spcBef>
              <a:spcAft>
                <a:spcPts val="0"/>
              </a:spcAft>
              <a:buSzPts val="1400"/>
              <a:buChar char="•"/>
              <a:defRPr/>
            </a:lvl6pPr>
            <a:lvl7pPr lvl="6" algn="l">
              <a:spcBef>
                <a:spcPts val="300"/>
              </a:spcBef>
              <a:spcAft>
                <a:spcPts val="0"/>
              </a:spcAft>
              <a:buSzPts val="1400"/>
              <a:buChar char="•"/>
              <a:defRPr/>
            </a:lvl7pPr>
            <a:lvl8pPr lvl="7" algn="l">
              <a:spcBef>
                <a:spcPts val="300"/>
              </a:spcBef>
              <a:spcAft>
                <a:spcPts val="0"/>
              </a:spcAft>
              <a:buSzPts val="1400"/>
              <a:buChar char="•"/>
              <a:defRPr/>
            </a:lvl8pPr>
            <a:lvl9pPr lvl="8" algn="l">
              <a:spcBef>
                <a:spcPts val="300"/>
              </a:spcBef>
              <a:spcAft>
                <a:spcPts val="0"/>
              </a:spcAft>
              <a:buSzPts val="1400"/>
              <a:buChar char="•"/>
              <a:defRPr/>
            </a:lvl9pPr>
          </a:lstStyle>
          <a:p/>
        </p:txBody>
      </p:sp>
      <p:sp>
        <p:nvSpPr>
          <p:cNvPr id="21" name="Google Shape;21;p3"/>
          <p:cNvSpPr txBox="1"/>
          <p:nvPr>
            <p:ph idx="10" type="dt"/>
          </p:nvPr>
        </p:nvSpPr>
        <p:spPr>
          <a:xfrm>
            <a:off x="685800" y="4629150"/>
            <a:ext cx="1905000" cy="342900"/>
          </a:xfrm>
          <a:prstGeom prst="rect">
            <a:avLst/>
          </a:prstGeom>
          <a:noFill/>
          <a:ln>
            <a:noFill/>
          </a:ln>
        </p:spPr>
        <p:txBody>
          <a:bodyPr anchorCtr="0" anchor="ctr" bIns="34525" lIns="69050" spcFirstLastPara="1" rIns="69050" wrap="square" tIns="34525">
            <a:noAutofit/>
          </a:bodyPr>
          <a:lstStyle>
            <a:lvl1pPr lvl="0" marR="0" rtl="0" algn="l">
              <a:spcBef>
                <a:spcPts val="0"/>
              </a:spcBef>
              <a:spcAft>
                <a:spcPts val="0"/>
              </a:spcAft>
              <a:buSzPts val="1100"/>
              <a:buNone/>
              <a:defRPr b="0" i="0" sz="11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 name="Google Shape;22;p3"/>
          <p:cNvSpPr txBox="1"/>
          <p:nvPr>
            <p:ph idx="11" type="ftr"/>
          </p:nvPr>
        </p:nvSpPr>
        <p:spPr>
          <a:xfrm>
            <a:off x="3124200" y="4629150"/>
            <a:ext cx="2895600" cy="342900"/>
          </a:xfrm>
          <a:prstGeom prst="rect">
            <a:avLst/>
          </a:prstGeom>
          <a:noFill/>
          <a:ln>
            <a:noFill/>
          </a:ln>
        </p:spPr>
        <p:txBody>
          <a:bodyPr anchorCtr="0" anchor="ctr" bIns="34525" lIns="69050" spcFirstLastPara="1" rIns="69050" wrap="square" tIns="34525">
            <a:noAutofit/>
          </a:bodyPr>
          <a:lstStyle>
            <a:lvl1pPr lvl="0" marR="0" rtl="0" algn="ctr">
              <a:spcBef>
                <a:spcPts val="0"/>
              </a:spcBef>
              <a:spcAft>
                <a:spcPts val="0"/>
              </a:spcAft>
              <a:buSzPts val="1100"/>
              <a:buNone/>
              <a:defRPr b="0" i="0" sz="1100" u="none" cap="none" strike="noStrike">
                <a:solidFill>
                  <a:schemeClr val="lt1"/>
                </a:solidFill>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3" name="Google Shape;23;p3"/>
          <p:cNvSpPr txBox="1"/>
          <p:nvPr>
            <p:ph idx="12" type="sldNum"/>
          </p:nvPr>
        </p:nvSpPr>
        <p:spPr>
          <a:xfrm>
            <a:off x="6553200" y="4629150"/>
            <a:ext cx="1905000" cy="342900"/>
          </a:xfrm>
          <a:prstGeom prst="rect">
            <a:avLst/>
          </a:prstGeom>
          <a:noFill/>
          <a:ln>
            <a:noFill/>
          </a:ln>
        </p:spPr>
        <p:txBody>
          <a:bodyPr anchorCtr="0" anchor="ctr" bIns="34525" lIns="69050" spcFirstLastPara="1" rIns="69050" wrap="square" tIns="34525">
            <a:noAutofit/>
          </a:bodyPr>
          <a:lstStyle>
            <a:lvl1pPr indent="0" lvl="0" marL="0" marR="0" rtl="0" algn="r">
              <a:spcBef>
                <a:spcPts val="0"/>
              </a:spcBef>
              <a:buNone/>
              <a:defRPr b="0" i="0" sz="11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buNone/>
              <a:defRPr b="0" i="0" sz="11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buNone/>
              <a:defRPr b="0" i="0" sz="11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buNone/>
              <a:defRPr b="0" i="0" sz="11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buNone/>
              <a:defRPr b="0" i="0" sz="11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buNone/>
              <a:defRPr b="0" i="0" sz="11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buNone/>
              <a:defRPr b="0" i="0" sz="11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buNone/>
              <a:defRPr b="0" i="0" sz="11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buNone/>
              <a:defRPr b="0" i="0" sz="11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4"/>
          <p:cNvSpPr txBox="1"/>
          <p:nvPr>
            <p:ph idx="1" type="body"/>
          </p:nvPr>
        </p:nvSpPr>
        <p:spPr>
          <a:xfrm>
            <a:off x="685800" y="1485900"/>
            <a:ext cx="7772400" cy="2800200"/>
          </a:xfrm>
          <a:prstGeom prst="rect">
            <a:avLst/>
          </a:prstGeom>
          <a:noFill/>
          <a:ln>
            <a:noFill/>
          </a:ln>
        </p:spPr>
        <p:txBody>
          <a:bodyPr anchorCtr="0" anchor="t" bIns="34525" lIns="69050" spcFirstLastPara="1" rIns="69050" wrap="square" tIns="34525">
            <a:noAutofit/>
          </a:bodyPr>
          <a:lstStyle>
            <a:lvl1pPr indent="-298450" lvl="0" marL="457200" algn="l">
              <a:spcBef>
                <a:spcPts val="300"/>
              </a:spcBef>
              <a:spcAft>
                <a:spcPts val="0"/>
              </a:spcAft>
              <a:buSzPts val="1100"/>
              <a:buChar char="●"/>
              <a:defRPr/>
            </a:lvl1pPr>
            <a:lvl2pPr indent="-317500" lvl="1" marL="914400" algn="l">
              <a:spcBef>
                <a:spcPts val="300"/>
              </a:spcBef>
              <a:spcAft>
                <a:spcPts val="0"/>
              </a:spcAft>
              <a:buClr>
                <a:schemeClr val="lt1"/>
              </a:buClr>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Clr>
                <a:schemeClr val="lt1"/>
              </a:buClr>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3305176"/>
            <a:ext cx="7772400" cy="1021500"/>
          </a:xfrm>
          <a:prstGeom prst="rect">
            <a:avLst/>
          </a:prstGeom>
          <a:noFill/>
          <a:ln>
            <a:noFill/>
          </a:ln>
        </p:spPr>
        <p:txBody>
          <a:bodyPr anchorCtr="0" anchor="t" bIns="34525" lIns="69050" spcFirstLastPara="1" rIns="69050" wrap="square" tIns="34525">
            <a:noAutofit/>
          </a:bodyPr>
          <a:lstStyle>
            <a:lvl1pPr lvl="0" algn="l">
              <a:spcBef>
                <a:spcPts val="0"/>
              </a:spcBef>
              <a:spcAft>
                <a:spcPts val="0"/>
              </a:spcAft>
              <a:buSzPts val="1100"/>
              <a:buNone/>
              <a:defRPr b="1"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5"/>
          <p:cNvSpPr txBox="1"/>
          <p:nvPr>
            <p:ph idx="1" type="body"/>
          </p:nvPr>
        </p:nvSpPr>
        <p:spPr>
          <a:xfrm>
            <a:off x="722313" y="2180035"/>
            <a:ext cx="7772400" cy="1125000"/>
          </a:xfrm>
          <a:prstGeom prst="rect">
            <a:avLst/>
          </a:prstGeom>
          <a:noFill/>
          <a:ln>
            <a:noFill/>
          </a:ln>
        </p:spPr>
        <p:txBody>
          <a:bodyPr anchorCtr="0" anchor="b" bIns="34525" lIns="69050" spcFirstLastPara="1" rIns="69050" wrap="square" tIns="34525">
            <a:noAutofit/>
          </a:bodyPr>
          <a:lstStyle>
            <a:lvl1pPr indent="-228600" lvl="0" marL="457200" algn="l">
              <a:spcBef>
                <a:spcPts val="300"/>
              </a:spcBef>
              <a:spcAft>
                <a:spcPts val="0"/>
              </a:spcAft>
              <a:buSzPts val="1200"/>
              <a:buNone/>
              <a:defRPr sz="1500"/>
            </a:lvl1pPr>
            <a:lvl2pPr indent="-228600" lvl="1" marL="914400" algn="l">
              <a:spcBef>
                <a:spcPts val="300"/>
              </a:spcBef>
              <a:spcAft>
                <a:spcPts val="0"/>
              </a:spcAft>
              <a:buClr>
                <a:schemeClr val="lt1"/>
              </a:buClr>
              <a:buSzPts val="1400"/>
              <a:buFont typeface="Arial"/>
              <a:buNone/>
              <a:defRPr sz="1400"/>
            </a:lvl2pPr>
            <a:lvl3pPr indent="-228600" lvl="2" marL="1371600" algn="l">
              <a:spcBef>
                <a:spcPts val="200"/>
              </a:spcBef>
              <a:spcAft>
                <a:spcPts val="0"/>
              </a:spcAft>
              <a:buSzPts val="1200"/>
              <a:buFont typeface="Arial"/>
              <a:buNone/>
              <a:defRPr sz="1200"/>
            </a:lvl3pPr>
            <a:lvl4pPr indent="-228600" lvl="3" marL="1828800" algn="l">
              <a:spcBef>
                <a:spcPts val="200"/>
              </a:spcBef>
              <a:spcAft>
                <a:spcPts val="0"/>
              </a:spcAft>
              <a:buClr>
                <a:schemeClr val="lt1"/>
              </a:buClr>
              <a:buSzPts val="1100"/>
              <a:buFont typeface="Arial"/>
              <a:buNone/>
              <a:defRPr sz="1100"/>
            </a:lvl4pPr>
            <a:lvl5pPr indent="-228600" lvl="4" marL="2286000" algn="l">
              <a:spcBef>
                <a:spcPts val="200"/>
              </a:spcBef>
              <a:spcAft>
                <a:spcPts val="0"/>
              </a:spcAft>
              <a:buSzPts val="1100"/>
              <a:buFont typeface="Arial"/>
              <a:buNone/>
              <a:defRPr sz="1100"/>
            </a:lvl5pPr>
            <a:lvl6pPr indent="-228600" lvl="5" marL="2743200" algn="l">
              <a:spcBef>
                <a:spcPts val="200"/>
              </a:spcBef>
              <a:spcAft>
                <a:spcPts val="0"/>
              </a:spcAft>
              <a:buSzPts val="1100"/>
              <a:buFont typeface="Arial"/>
              <a:buNone/>
              <a:defRPr sz="1100"/>
            </a:lvl6pPr>
            <a:lvl7pPr indent="-228600" lvl="6" marL="3200400" algn="l">
              <a:spcBef>
                <a:spcPts val="200"/>
              </a:spcBef>
              <a:spcAft>
                <a:spcPts val="0"/>
              </a:spcAft>
              <a:buSzPts val="1100"/>
              <a:buFont typeface="Arial"/>
              <a:buNone/>
              <a:defRPr sz="1100"/>
            </a:lvl7pPr>
            <a:lvl8pPr indent="-228600" lvl="7" marL="3657600" algn="l">
              <a:spcBef>
                <a:spcPts val="200"/>
              </a:spcBef>
              <a:spcAft>
                <a:spcPts val="0"/>
              </a:spcAft>
              <a:buSzPts val="1100"/>
              <a:buFont typeface="Arial"/>
              <a:buNone/>
              <a:defRPr sz="1100"/>
            </a:lvl8pPr>
            <a:lvl9pPr indent="-228600" lvl="8" marL="4114800" algn="l">
              <a:spcBef>
                <a:spcPts val="200"/>
              </a:spcBef>
              <a:spcAft>
                <a:spcPts val="0"/>
              </a:spcAft>
              <a:buSzPts val="1100"/>
              <a:buFont typeface="Arial"/>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6"/>
          <p:cNvSpPr txBox="1"/>
          <p:nvPr>
            <p:ph idx="1" type="body"/>
          </p:nvPr>
        </p:nvSpPr>
        <p:spPr>
          <a:xfrm>
            <a:off x="685800" y="1485900"/>
            <a:ext cx="3810000" cy="2800200"/>
          </a:xfrm>
          <a:prstGeom prst="rect">
            <a:avLst/>
          </a:prstGeom>
          <a:noFill/>
          <a:ln>
            <a:noFill/>
          </a:ln>
        </p:spPr>
        <p:txBody>
          <a:bodyPr anchorCtr="0" anchor="t" bIns="34525" lIns="69050" spcFirstLastPara="1" rIns="69050" wrap="square" tIns="34525">
            <a:noAutofit/>
          </a:bodyPr>
          <a:lstStyle>
            <a:lvl1pPr indent="-336550" lvl="0" marL="457200" algn="l">
              <a:spcBef>
                <a:spcPts val="400"/>
              </a:spcBef>
              <a:spcAft>
                <a:spcPts val="0"/>
              </a:spcAft>
              <a:buSzPts val="1700"/>
              <a:buChar char="●"/>
              <a:defRPr sz="2100"/>
            </a:lvl1pPr>
            <a:lvl2pPr indent="-342900" lvl="1" marL="914400" algn="l">
              <a:spcBef>
                <a:spcPts val="400"/>
              </a:spcBef>
              <a:spcAft>
                <a:spcPts val="0"/>
              </a:spcAft>
              <a:buClr>
                <a:schemeClr val="lt1"/>
              </a:buClr>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300"/>
              </a:spcBef>
              <a:spcAft>
                <a:spcPts val="0"/>
              </a:spcAft>
              <a:buClr>
                <a:schemeClr val="lt1"/>
              </a:buClr>
              <a:buSzPts val="1400"/>
              <a:buFont typeface="Arial"/>
              <a:buChar char="–"/>
              <a:defRPr sz="1400"/>
            </a:lvl4pPr>
            <a:lvl5pPr indent="-317500" lvl="4" marL="2286000" algn="l">
              <a:spcBef>
                <a:spcPts val="300"/>
              </a:spcBef>
              <a:spcAft>
                <a:spcPts val="0"/>
              </a:spcAft>
              <a:buSzPts val="1400"/>
              <a:buFont typeface="Arial"/>
              <a:buChar char="•"/>
              <a:defRPr sz="1400"/>
            </a:lvl5pPr>
            <a:lvl6pPr indent="-317500" lvl="5" marL="2743200" algn="l">
              <a:spcBef>
                <a:spcPts val="300"/>
              </a:spcBef>
              <a:spcAft>
                <a:spcPts val="0"/>
              </a:spcAft>
              <a:buSzPts val="1400"/>
              <a:buFont typeface="Arial"/>
              <a:buChar char="•"/>
              <a:defRPr sz="1400"/>
            </a:lvl6pPr>
            <a:lvl7pPr indent="-317500" lvl="6" marL="3200400" algn="l">
              <a:spcBef>
                <a:spcPts val="300"/>
              </a:spcBef>
              <a:spcAft>
                <a:spcPts val="0"/>
              </a:spcAft>
              <a:buSzPts val="1400"/>
              <a:buFont typeface="Arial"/>
              <a:buChar char="•"/>
              <a:defRPr sz="1400"/>
            </a:lvl7pPr>
            <a:lvl8pPr indent="-317500" lvl="7" marL="3657600" algn="l">
              <a:spcBef>
                <a:spcPts val="300"/>
              </a:spcBef>
              <a:spcAft>
                <a:spcPts val="0"/>
              </a:spcAft>
              <a:buSzPts val="1400"/>
              <a:buFont typeface="Arial"/>
              <a:buChar char="•"/>
              <a:defRPr sz="1400"/>
            </a:lvl8pPr>
            <a:lvl9pPr indent="-317500" lvl="8" marL="4114800" algn="l">
              <a:spcBef>
                <a:spcPts val="300"/>
              </a:spcBef>
              <a:spcAft>
                <a:spcPts val="0"/>
              </a:spcAft>
              <a:buSzPts val="1400"/>
              <a:buFont typeface="Arial"/>
              <a:buChar char="•"/>
              <a:defRPr sz="1400"/>
            </a:lvl9pPr>
          </a:lstStyle>
          <a:p/>
        </p:txBody>
      </p:sp>
      <p:sp>
        <p:nvSpPr>
          <p:cNvPr id="33" name="Google Shape;33;p6"/>
          <p:cNvSpPr txBox="1"/>
          <p:nvPr>
            <p:ph idx="2" type="body"/>
          </p:nvPr>
        </p:nvSpPr>
        <p:spPr>
          <a:xfrm>
            <a:off x="4648200" y="1485900"/>
            <a:ext cx="3810000" cy="2800200"/>
          </a:xfrm>
          <a:prstGeom prst="rect">
            <a:avLst/>
          </a:prstGeom>
          <a:noFill/>
          <a:ln>
            <a:noFill/>
          </a:ln>
        </p:spPr>
        <p:txBody>
          <a:bodyPr anchorCtr="0" anchor="t" bIns="34525" lIns="69050" spcFirstLastPara="1" rIns="69050" wrap="square" tIns="34525">
            <a:noAutofit/>
          </a:bodyPr>
          <a:lstStyle>
            <a:lvl1pPr indent="-336550" lvl="0" marL="457200" algn="l">
              <a:spcBef>
                <a:spcPts val="400"/>
              </a:spcBef>
              <a:spcAft>
                <a:spcPts val="0"/>
              </a:spcAft>
              <a:buSzPts val="1700"/>
              <a:buChar char="●"/>
              <a:defRPr sz="2100"/>
            </a:lvl1pPr>
            <a:lvl2pPr indent="-342900" lvl="1" marL="914400" algn="l">
              <a:spcBef>
                <a:spcPts val="400"/>
              </a:spcBef>
              <a:spcAft>
                <a:spcPts val="0"/>
              </a:spcAft>
              <a:buClr>
                <a:schemeClr val="lt1"/>
              </a:buClr>
              <a:buSzPts val="1800"/>
              <a:buFont typeface="Arial"/>
              <a:buChar char="–"/>
              <a:defRPr sz="1800"/>
            </a:lvl2pPr>
            <a:lvl3pPr indent="-323850" lvl="2" marL="1371600" algn="l">
              <a:spcBef>
                <a:spcPts val="300"/>
              </a:spcBef>
              <a:spcAft>
                <a:spcPts val="0"/>
              </a:spcAft>
              <a:buSzPts val="1500"/>
              <a:buFont typeface="Arial"/>
              <a:buChar char="•"/>
              <a:defRPr sz="1500"/>
            </a:lvl3pPr>
            <a:lvl4pPr indent="-317500" lvl="3" marL="1828800" algn="l">
              <a:spcBef>
                <a:spcPts val="300"/>
              </a:spcBef>
              <a:spcAft>
                <a:spcPts val="0"/>
              </a:spcAft>
              <a:buClr>
                <a:schemeClr val="lt1"/>
              </a:buClr>
              <a:buSzPts val="1400"/>
              <a:buFont typeface="Arial"/>
              <a:buChar char="–"/>
              <a:defRPr sz="1400"/>
            </a:lvl4pPr>
            <a:lvl5pPr indent="-317500" lvl="4" marL="2286000" algn="l">
              <a:spcBef>
                <a:spcPts val="300"/>
              </a:spcBef>
              <a:spcAft>
                <a:spcPts val="0"/>
              </a:spcAft>
              <a:buSzPts val="1400"/>
              <a:buFont typeface="Arial"/>
              <a:buChar char="•"/>
              <a:defRPr sz="1400"/>
            </a:lvl5pPr>
            <a:lvl6pPr indent="-317500" lvl="5" marL="2743200" algn="l">
              <a:spcBef>
                <a:spcPts val="300"/>
              </a:spcBef>
              <a:spcAft>
                <a:spcPts val="0"/>
              </a:spcAft>
              <a:buSzPts val="1400"/>
              <a:buFont typeface="Arial"/>
              <a:buChar char="•"/>
              <a:defRPr sz="1400"/>
            </a:lvl6pPr>
            <a:lvl7pPr indent="-317500" lvl="6" marL="3200400" algn="l">
              <a:spcBef>
                <a:spcPts val="300"/>
              </a:spcBef>
              <a:spcAft>
                <a:spcPts val="0"/>
              </a:spcAft>
              <a:buSzPts val="1400"/>
              <a:buFont typeface="Arial"/>
              <a:buChar char="•"/>
              <a:defRPr sz="1400"/>
            </a:lvl7pPr>
            <a:lvl8pPr indent="-317500" lvl="7" marL="3657600" algn="l">
              <a:spcBef>
                <a:spcPts val="300"/>
              </a:spcBef>
              <a:spcAft>
                <a:spcPts val="0"/>
              </a:spcAft>
              <a:buSzPts val="1400"/>
              <a:buFont typeface="Arial"/>
              <a:buChar char="•"/>
              <a:defRPr sz="1400"/>
            </a:lvl8pPr>
            <a:lvl9pPr indent="-317500" lvl="8" marL="4114800" algn="l">
              <a:spcBef>
                <a:spcPts val="300"/>
              </a:spcBef>
              <a:spcAft>
                <a:spcPts val="0"/>
              </a:spcAft>
              <a:buSzPts val="1400"/>
              <a:buFont typeface="Arial"/>
              <a:buChar char="•"/>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7"/>
          <p:cNvSpPr txBox="1"/>
          <p:nvPr>
            <p:ph type="title"/>
          </p:nvPr>
        </p:nvSpPr>
        <p:spPr>
          <a:xfrm>
            <a:off x="457200" y="205978"/>
            <a:ext cx="8229600" cy="8574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7"/>
          <p:cNvSpPr txBox="1"/>
          <p:nvPr>
            <p:ph idx="1" type="body"/>
          </p:nvPr>
        </p:nvSpPr>
        <p:spPr>
          <a:xfrm>
            <a:off x="457200" y="1151335"/>
            <a:ext cx="4040100" cy="479700"/>
          </a:xfrm>
          <a:prstGeom prst="rect">
            <a:avLst/>
          </a:prstGeom>
          <a:noFill/>
          <a:ln>
            <a:noFill/>
          </a:ln>
        </p:spPr>
        <p:txBody>
          <a:bodyPr anchorCtr="0" anchor="b" bIns="34525" lIns="69050" spcFirstLastPara="1" rIns="69050" wrap="square" tIns="34525">
            <a:noAutofit/>
          </a:bodyPr>
          <a:lstStyle>
            <a:lvl1pPr indent="-228600" lvl="0" marL="457200" algn="l">
              <a:spcBef>
                <a:spcPts val="400"/>
              </a:spcBef>
              <a:spcAft>
                <a:spcPts val="0"/>
              </a:spcAft>
              <a:buSzPts val="1400"/>
              <a:buNone/>
              <a:defRPr b="1" sz="1800"/>
            </a:lvl1pPr>
            <a:lvl2pPr indent="-228600" lvl="1" marL="914400" algn="l">
              <a:spcBef>
                <a:spcPts val="300"/>
              </a:spcBef>
              <a:spcAft>
                <a:spcPts val="0"/>
              </a:spcAft>
              <a:buClr>
                <a:schemeClr val="lt1"/>
              </a:buClr>
              <a:buSzPts val="1500"/>
              <a:buFont typeface="Arial"/>
              <a:buNone/>
              <a:defRPr b="1" sz="1500"/>
            </a:lvl2pPr>
            <a:lvl3pPr indent="-228600" lvl="2" marL="1371600" algn="l">
              <a:spcBef>
                <a:spcPts val="300"/>
              </a:spcBef>
              <a:spcAft>
                <a:spcPts val="0"/>
              </a:spcAft>
              <a:buSzPts val="1400"/>
              <a:buFont typeface="Arial"/>
              <a:buNone/>
              <a:defRPr b="1" sz="1400"/>
            </a:lvl3pPr>
            <a:lvl4pPr indent="-228600" lvl="3" marL="1828800" algn="l">
              <a:spcBef>
                <a:spcPts val="200"/>
              </a:spcBef>
              <a:spcAft>
                <a:spcPts val="0"/>
              </a:spcAft>
              <a:buClr>
                <a:schemeClr val="lt1"/>
              </a:buClr>
              <a:buSzPts val="1200"/>
              <a:buFont typeface="Arial"/>
              <a:buNone/>
              <a:defRPr b="1" sz="1200"/>
            </a:lvl4pPr>
            <a:lvl5pPr indent="-228600" lvl="4" marL="2286000" algn="l">
              <a:spcBef>
                <a:spcPts val="200"/>
              </a:spcBef>
              <a:spcAft>
                <a:spcPts val="0"/>
              </a:spcAft>
              <a:buSzPts val="1200"/>
              <a:buFont typeface="Arial"/>
              <a:buNone/>
              <a:defRPr b="1" sz="1200"/>
            </a:lvl5pPr>
            <a:lvl6pPr indent="-228600" lvl="5" marL="2743200" algn="l">
              <a:spcBef>
                <a:spcPts val="200"/>
              </a:spcBef>
              <a:spcAft>
                <a:spcPts val="0"/>
              </a:spcAft>
              <a:buSzPts val="1200"/>
              <a:buFont typeface="Arial"/>
              <a:buNone/>
              <a:defRPr b="1" sz="1200"/>
            </a:lvl6pPr>
            <a:lvl7pPr indent="-228600" lvl="6" marL="3200400" algn="l">
              <a:spcBef>
                <a:spcPts val="200"/>
              </a:spcBef>
              <a:spcAft>
                <a:spcPts val="0"/>
              </a:spcAft>
              <a:buSzPts val="1200"/>
              <a:buFont typeface="Arial"/>
              <a:buNone/>
              <a:defRPr b="1" sz="1200"/>
            </a:lvl7pPr>
            <a:lvl8pPr indent="-228600" lvl="7" marL="3657600" algn="l">
              <a:spcBef>
                <a:spcPts val="200"/>
              </a:spcBef>
              <a:spcAft>
                <a:spcPts val="0"/>
              </a:spcAft>
              <a:buSzPts val="1200"/>
              <a:buFont typeface="Arial"/>
              <a:buNone/>
              <a:defRPr b="1" sz="1200"/>
            </a:lvl8pPr>
            <a:lvl9pPr indent="-228600" lvl="8" marL="4114800" algn="l">
              <a:spcBef>
                <a:spcPts val="200"/>
              </a:spcBef>
              <a:spcAft>
                <a:spcPts val="0"/>
              </a:spcAft>
              <a:buSzPts val="1200"/>
              <a:buFont typeface="Arial"/>
              <a:buNone/>
              <a:defRPr b="1" sz="1200"/>
            </a:lvl9pPr>
          </a:lstStyle>
          <a:p/>
        </p:txBody>
      </p:sp>
      <p:sp>
        <p:nvSpPr>
          <p:cNvPr id="37" name="Google Shape;37;p7"/>
          <p:cNvSpPr txBox="1"/>
          <p:nvPr>
            <p:ph idx="2" type="body"/>
          </p:nvPr>
        </p:nvSpPr>
        <p:spPr>
          <a:xfrm>
            <a:off x="457200" y="1631156"/>
            <a:ext cx="4040100" cy="2963400"/>
          </a:xfrm>
          <a:prstGeom prst="rect">
            <a:avLst/>
          </a:prstGeom>
          <a:noFill/>
          <a:ln>
            <a:noFill/>
          </a:ln>
        </p:spPr>
        <p:txBody>
          <a:bodyPr anchorCtr="0" anchor="t" bIns="34525" lIns="69050" spcFirstLastPara="1" rIns="69050" wrap="square" tIns="34525">
            <a:noAutofit/>
          </a:bodyPr>
          <a:lstStyle>
            <a:lvl1pPr indent="-317500" lvl="0" marL="457200" algn="l">
              <a:spcBef>
                <a:spcPts val="400"/>
              </a:spcBef>
              <a:spcAft>
                <a:spcPts val="0"/>
              </a:spcAft>
              <a:buSzPts val="1400"/>
              <a:buChar char="●"/>
              <a:defRPr sz="1800"/>
            </a:lvl1pPr>
            <a:lvl2pPr indent="-323850" lvl="1" marL="914400" algn="l">
              <a:spcBef>
                <a:spcPts val="300"/>
              </a:spcBef>
              <a:spcAft>
                <a:spcPts val="0"/>
              </a:spcAft>
              <a:buClr>
                <a:schemeClr val="lt1"/>
              </a:buClr>
              <a:buSzPts val="1500"/>
              <a:buFont typeface="Arial"/>
              <a:buChar char="–"/>
              <a:defRPr sz="1500"/>
            </a:lvl2pPr>
            <a:lvl3pPr indent="-317500" lvl="2" marL="1371600" algn="l">
              <a:spcBef>
                <a:spcPts val="300"/>
              </a:spcBef>
              <a:spcAft>
                <a:spcPts val="0"/>
              </a:spcAft>
              <a:buSzPts val="1400"/>
              <a:buFont typeface="Arial"/>
              <a:buChar char="•"/>
              <a:defRPr sz="1400"/>
            </a:lvl3pPr>
            <a:lvl4pPr indent="-304800" lvl="3" marL="1828800" algn="l">
              <a:spcBef>
                <a:spcPts val="200"/>
              </a:spcBef>
              <a:spcAft>
                <a:spcPts val="0"/>
              </a:spcAft>
              <a:buClr>
                <a:schemeClr val="lt1"/>
              </a:buClr>
              <a:buSzPts val="1200"/>
              <a:buFont typeface="Arial"/>
              <a:buChar char="–"/>
              <a:defRPr sz="1200"/>
            </a:lvl4pPr>
            <a:lvl5pPr indent="-304800" lvl="4" marL="2286000" algn="l">
              <a:spcBef>
                <a:spcPts val="200"/>
              </a:spcBef>
              <a:spcAft>
                <a:spcPts val="0"/>
              </a:spcAft>
              <a:buSzPts val="1200"/>
              <a:buFont typeface="Arial"/>
              <a:buChar char="•"/>
              <a:defRPr sz="1200"/>
            </a:lvl5pPr>
            <a:lvl6pPr indent="-304800" lvl="5" marL="2743200" algn="l">
              <a:spcBef>
                <a:spcPts val="200"/>
              </a:spcBef>
              <a:spcAft>
                <a:spcPts val="0"/>
              </a:spcAft>
              <a:buSzPts val="1200"/>
              <a:buFont typeface="Arial"/>
              <a:buChar char="•"/>
              <a:defRPr sz="1200"/>
            </a:lvl6pPr>
            <a:lvl7pPr indent="-304800" lvl="6" marL="3200400" algn="l">
              <a:spcBef>
                <a:spcPts val="200"/>
              </a:spcBef>
              <a:spcAft>
                <a:spcPts val="0"/>
              </a:spcAft>
              <a:buSzPts val="1200"/>
              <a:buFont typeface="Arial"/>
              <a:buChar char="•"/>
              <a:defRPr sz="1200"/>
            </a:lvl7pPr>
            <a:lvl8pPr indent="-304800" lvl="7" marL="3657600" algn="l">
              <a:spcBef>
                <a:spcPts val="200"/>
              </a:spcBef>
              <a:spcAft>
                <a:spcPts val="0"/>
              </a:spcAft>
              <a:buSzPts val="1200"/>
              <a:buFont typeface="Arial"/>
              <a:buChar char="•"/>
              <a:defRPr sz="1200"/>
            </a:lvl8pPr>
            <a:lvl9pPr indent="-304800" lvl="8" marL="4114800" algn="l">
              <a:spcBef>
                <a:spcPts val="200"/>
              </a:spcBef>
              <a:spcAft>
                <a:spcPts val="0"/>
              </a:spcAft>
              <a:buSzPts val="1200"/>
              <a:buFont typeface="Arial"/>
              <a:buChar char="•"/>
              <a:defRPr sz="1200"/>
            </a:lvl9pPr>
          </a:lstStyle>
          <a:p/>
        </p:txBody>
      </p:sp>
      <p:sp>
        <p:nvSpPr>
          <p:cNvPr id="38" name="Google Shape;38;p7"/>
          <p:cNvSpPr txBox="1"/>
          <p:nvPr>
            <p:ph idx="3" type="body"/>
          </p:nvPr>
        </p:nvSpPr>
        <p:spPr>
          <a:xfrm>
            <a:off x="4645026" y="1151335"/>
            <a:ext cx="4041900" cy="479700"/>
          </a:xfrm>
          <a:prstGeom prst="rect">
            <a:avLst/>
          </a:prstGeom>
          <a:noFill/>
          <a:ln>
            <a:noFill/>
          </a:ln>
        </p:spPr>
        <p:txBody>
          <a:bodyPr anchorCtr="0" anchor="b" bIns="34525" lIns="69050" spcFirstLastPara="1" rIns="69050" wrap="square" tIns="34525">
            <a:noAutofit/>
          </a:bodyPr>
          <a:lstStyle>
            <a:lvl1pPr indent="-228600" lvl="0" marL="457200" algn="l">
              <a:spcBef>
                <a:spcPts val="400"/>
              </a:spcBef>
              <a:spcAft>
                <a:spcPts val="0"/>
              </a:spcAft>
              <a:buSzPts val="1400"/>
              <a:buNone/>
              <a:defRPr b="1" sz="1800"/>
            </a:lvl1pPr>
            <a:lvl2pPr indent="-228600" lvl="1" marL="914400" algn="l">
              <a:spcBef>
                <a:spcPts val="300"/>
              </a:spcBef>
              <a:spcAft>
                <a:spcPts val="0"/>
              </a:spcAft>
              <a:buClr>
                <a:schemeClr val="lt1"/>
              </a:buClr>
              <a:buSzPts val="1500"/>
              <a:buFont typeface="Arial"/>
              <a:buNone/>
              <a:defRPr b="1" sz="1500"/>
            </a:lvl2pPr>
            <a:lvl3pPr indent="-228600" lvl="2" marL="1371600" algn="l">
              <a:spcBef>
                <a:spcPts val="300"/>
              </a:spcBef>
              <a:spcAft>
                <a:spcPts val="0"/>
              </a:spcAft>
              <a:buSzPts val="1400"/>
              <a:buFont typeface="Arial"/>
              <a:buNone/>
              <a:defRPr b="1" sz="1400"/>
            </a:lvl3pPr>
            <a:lvl4pPr indent="-228600" lvl="3" marL="1828800" algn="l">
              <a:spcBef>
                <a:spcPts val="200"/>
              </a:spcBef>
              <a:spcAft>
                <a:spcPts val="0"/>
              </a:spcAft>
              <a:buClr>
                <a:schemeClr val="lt1"/>
              </a:buClr>
              <a:buSzPts val="1200"/>
              <a:buFont typeface="Arial"/>
              <a:buNone/>
              <a:defRPr b="1" sz="1200"/>
            </a:lvl4pPr>
            <a:lvl5pPr indent="-228600" lvl="4" marL="2286000" algn="l">
              <a:spcBef>
                <a:spcPts val="200"/>
              </a:spcBef>
              <a:spcAft>
                <a:spcPts val="0"/>
              </a:spcAft>
              <a:buSzPts val="1200"/>
              <a:buFont typeface="Arial"/>
              <a:buNone/>
              <a:defRPr b="1" sz="1200"/>
            </a:lvl5pPr>
            <a:lvl6pPr indent="-228600" lvl="5" marL="2743200" algn="l">
              <a:spcBef>
                <a:spcPts val="200"/>
              </a:spcBef>
              <a:spcAft>
                <a:spcPts val="0"/>
              </a:spcAft>
              <a:buSzPts val="1200"/>
              <a:buFont typeface="Arial"/>
              <a:buNone/>
              <a:defRPr b="1" sz="1200"/>
            </a:lvl6pPr>
            <a:lvl7pPr indent="-228600" lvl="6" marL="3200400" algn="l">
              <a:spcBef>
                <a:spcPts val="200"/>
              </a:spcBef>
              <a:spcAft>
                <a:spcPts val="0"/>
              </a:spcAft>
              <a:buSzPts val="1200"/>
              <a:buFont typeface="Arial"/>
              <a:buNone/>
              <a:defRPr b="1" sz="1200"/>
            </a:lvl7pPr>
            <a:lvl8pPr indent="-228600" lvl="7" marL="3657600" algn="l">
              <a:spcBef>
                <a:spcPts val="200"/>
              </a:spcBef>
              <a:spcAft>
                <a:spcPts val="0"/>
              </a:spcAft>
              <a:buSzPts val="1200"/>
              <a:buFont typeface="Arial"/>
              <a:buNone/>
              <a:defRPr b="1" sz="1200"/>
            </a:lvl8pPr>
            <a:lvl9pPr indent="-228600" lvl="8" marL="4114800" algn="l">
              <a:spcBef>
                <a:spcPts val="200"/>
              </a:spcBef>
              <a:spcAft>
                <a:spcPts val="0"/>
              </a:spcAft>
              <a:buSzPts val="1200"/>
              <a:buFont typeface="Arial"/>
              <a:buNone/>
              <a:defRPr b="1" sz="1200"/>
            </a:lvl9pPr>
          </a:lstStyle>
          <a:p/>
        </p:txBody>
      </p:sp>
      <p:sp>
        <p:nvSpPr>
          <p:cNvPr id="39" name="Google Shape;39;p7"/>
          <p:cNvSpPr txBox="1"/>
          <p:nvPr>
            <p:ph idx="4" type="body"/>
          </p:nvPr>
        </p:nvSpPr>
        <p:spPr>
          <a:xfrm>
            <a:off x="4645026" y="1631156"/>
            <a:ext cx="4041900" cy="2963400"/>
          </a:xfrm>
          <a:prstGeom prst="rect">
            <a:avLst/>
          </a:prstGeom>
          <a:noFill/>
          <a:ln>
            <a:noFill/>
          </a:ln>
        </p:spPr>
        <p:txBody>
          <a:bodyPr anchorCtr="0" anchor="t" bIns="34525" lIns="69050" spcFirstLastPara="1" rIns="69050" wrap="square" tIns="34525">
            <a:noAutofit/>
          </a:bodyPr>
          <a:lstStyle>
            <a:lvl1pPr indent="-317500" lvl="0" marL="457200" algn="l">
              <a:spcBef>
                <a:spcPts val="400"/>
              </a:spcBef>
              <a:spcAft>
                <a:spcPts val="0"/>
              </a:spcAft>
              <a:buSzPts val="1400"/>
              <a:buChar char="●"/>
              <a:defRPr sz="1800"/>
            </a:lvl1pPr>
            <a:lvl2pPr indent="-323850" lvl="1" marL="914400" algn="l">
              <a:spcBef>
                <a:spcPts val="300"/>
              </a:spcBef>
              <a:spcAft>
                <a:spcPts val="0"/>
              </a:spcAft>
              <a:buClr>
                <a:schemeClr val="lt1"/>
              </a:buClr>
              <a:buSzPts val="1500"/>
              <a:buFont typeface="Arial"/>
              <a:buChar char="–"/>
              <a:defRPr sz="1500"/>
            </a:lvl2pPr>
            <a:lvl3pPr indent="-317500" lvl="2" marL="1371600" algn="l">
              <a:spcBef>
                <a:spcPts val="300"/>
              </a:spcBef>
              <a:spcAft>
                <a:spcPts val="0"/>
              </a:spcAft>
              <a:buSzPts val="1400"/>
              <a:buFont typeface="Arial"/>
              <a:buChar char="•"/>
              <a:defRPr sz="1400"/>
            </a:lvl3pPr>
            <a:lvl4pPr indent="-304800" lvl="3" marL="1828800" algn="l">
              <a:spcBef>
                <a:spcPts val="200"/>
              </a:spcBef>
              <a:spcAft>
                <a:spcPts val="0"/>
              </a:spcAft>
              <a:buClr>
                <a:schemeClr val="lt1"/>
              </a:buClr>
              <a:buSzPts val="1200"/>
              <a:buFont typeface="Arial"/>
              <a:buChar char="–"/>
              <a:defRPr sz="1200"/>
            </a:lvl4pPr>
            <a:lvl5pPr indent="-304800" lvl="4" marL="2286000" algn="l">
              <a:spcBef>
                <a:spcPts val="200"/>
              </a:spcBef>
              <a:spcAft>
                <a:spcPts val="0"/>
              </a:spcAft>
              <a:buSzPts val="1200"/>
              <a:buFont typeface="Arial"/>
              <a:buChar char="•"/>
              <a:defRPr sz="1200"/>
            </a:lvl5pPr>
            <a:lvl6pPr indent="-304800" lvl="5" marL="2743200" algn="l">
              <a:spcBef>
                <a:spcPts val="200"/>
              </a:spcBef>
              <a:spcAft>
                <a:spcPts val="0"/>
              </a:spcAft>
              <a:buSzPts val="1200"/>
              <a:buFont typeface="Arial"/>
              <a:buChar char="•"/>
              <a:defRPr sz="1200"/>
            </a:lvl6pPr>
            <a:lvl7pPr indent="-304800" lvl="6" marL="3200400" algn="l">
              <a:spcBef>
                <a:spcPts val="200"/>
              </a:spcBef>
              <a:spcAft>
                <a:spcPts val="0"/>
              </a:spcAft>
              <a:buSzPts val="1200"/>
              <a:buFont typeface="Arial"/>
              <a:buChar char="•"/>
              <a:defRPr sz="1200"/>
            </a:lvl7pPr>
            <a:lvl8pPr indent="-304800" lvl="7" marL="3657600" algn="l">
              <a:spcBef>
                <a:spcPts val="200"/>
              </a:spcBef>
              <a:spcAft>
                <a:spcPts val="0"/>
              </a:spcAft>
              <a:buSzPts val="1200"/>
              <a:buFont typeface="Arial"/>
              <a:buChar char="•"/>
              <a:defRPr sz="1200"/>
            </a:lvl8pPr>
            <a:lvl9pPr indent="-304800" lvl="8" marL="4114800" algn="l">
              <a:spcBef>
                <a:spcPts val="200"/>
              </a:spcBef>
              <a:spcAft>
                <a:spcPts val="0"/>
              </a:spcAft>
              <a:buSzPts val="1200"/>
              <a:buFont typeface="Arial"/>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9"/>
          <p:cNvSpPr txBox="1"/>
          <p:nvPr>
            <p:ph type="title"/>
          </p:nvPr>
        </p:nvSpPr>
        <p:spPr>
          <a:xfrm>
            <a:off x="457201" y="204788"/>
            <a:ext cx="3008400" cy="871500"/>
          </a:xfrm>
          <a:prstGeom prst="rect">
            <a:avLst/>
          </a:prstGeom>
          <a:noFill/>
          <a:ln>
            <a:noFill/>
          </a:ln>
        </p:spPr>
        <p:txBody>
          <a:bodyPr anchorCtr="0" anchor="b" bIns="34525" lIns="69050" spcFirstLastPara="1" rIns="69050" wrap="square" tIns="3452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9"/>
          <p:cNvSpPr txBox="1"/>
          <p:nvPr>
            <p:ph idx="1" type="body"/>
          </p:nvPr>
        </p:nvSpPr>
        <p:spPr>
          <a:xfrm>
            <a:off x="3575050" y="204788"/>
            <a:ext cx="5111700" cy="4389900"/>
          </a:xfrm>
          <a:prstGeom prst="rect">
            <a:avLst/>
          </a:prstGeom>
          <a:noFill/>
          <a:ln>
            <a:noFill/>
          </a:ln>
        </p:spPr>
        <p:txBody>
          <a:bodyPr anchorCtr="0" anchor="t" bIns="34525" lIns="69050" spcFirstLastPara="1" rIns="69050" wrap="square" tIns="34525">
            <a:noAutofit/>
          </a:bodyPr>
          <a:lstStyle>
            <a:lvl1pPr indent="-349250" lvl="0" marL="457200" algn="l">
              <a:spcBef>
                <a:spcPts val="500"/>
              </a:spcBef>
              <a:spcAft>
                <a:spcPts val="0"/>
              </a:spcAft>
              <a:buSzPts val="1900"/>
              <a:buChar char="●"/>
              <a:defRPr sz="2400"/>
            </a:lvl1pPr>
            <a:lvl2pPr indent="-361950" lvl="1" marL="914400" algn="l">
              <a:spcBef>
                <a:spcPts val="400"/>
              </a:spcBef>
              <a:spcAft>
                <a:spcPts val="0"/>
              </a:spcAft>
              <a:buClr>
                <a:schemeClr val="lt1"/>
              </a:buClr>
              <a:buSzPts val="2100"/>
              <a:buFont typeface="Arial"/>
              <a:buChar char="–"/>
              <a:defRPr sz="2100"/>
            </a:lvl2pPr>
            <a:lvl3pPr indent="-342900" lvl="2" marL="1371600" algn="l">
              <a:spcBef>
                <a:spcPts val="400"/>
              </a:spcBef>
              <a:spcAft>
                <a:spcPts val="0"/>
              </a:spcAft>
              <a:buSzPts val="1800"/>
              <a:buFont typeface="Arial"/>
              <a:buChar char="•"/>
              <a:defRPr sz="1800"/>
            </a:lvl3pPr>
            <a:lvl4pPr indent="-323850" lvl="3" marL="1828800" algn="l">
              <a:spcBef>
                <a:spcPts val="300"/>
              </a:spcBef>
              <a:spcAft>
                <a:spcPts val="0"/>
              </a:spcAft>
              <a:buClr>
                <a:schemeClr val="lt1"/>
              </a:buClr>
              <a:buSzPts val="1500"/>
              <a:buFont typeface="Arial"/>
              <a:buChar char="–"/>
              <a:defRPr sz="1500"/>
            </a:lvl4pPr>
            <a:lvl5pPr indent="-323850" lvl="4" marL="2286000" algn="l">
              <a:spcBef>
                <a:spcPts val="300"/>
              </a:spcBef>
              <a:spcAft>
                <a:spcPts val="0"/>
              </a:spcAft>
              <a:buSzPts val="1500"/>
              <a:buFont typeface="Arial"/>
              <a:buChar char="•"/>
              <a:defRPr sz="1500"/>
            </a:lvl5pPr>
            <a:lvl6pPr indent="-323850" lvl="5" marL="2743200" algn="l">
              <a:spcBef>
                <a:spcPts val="300"/>
              </a:spcBef>
              <a:spcAft>
                <a:spcPts val="0"/>
              </a:spcAft>
              <a:buSzPts val="1500"/>
              <a:buFont typeface="Arial"/>
              <a:buChar char="•"/>
              <a:defRPr sz="1500"/>
            </a:lvl6pPr>
            <a:lvl7pPr indent="-323850" lvl="6" marL="3200400" algn="l">
              <a:spcBef>
                <a:spcPts val="300"/>
              </a:spcBef>
              <a:spcAft>
                <a:spcPts val="0"/>
              </a:spcAft>
              <a:buSzPts val="1500"/>
              <a:buFont typeface="Arial"/>
              <a:buChar char="•"/>
              <a:defRPr sz="1500"/>
            </a:lvl7pPr>
            <a:lvl8pPr indent="-323850" lvl="7" marL="3657600" algn="l">
              <a:spcBef>
                <a:spcPts val="300"/>
              </a:spcBef>
              <a:spcAft>
                <a:spcPts val="0"/>
              </a:spcAft>
              <a:buSzPts val="1500"/>
              <a:buFont typeface="Arial"/>
              <a:buChar char="•"/>
              <a:defRPr sz="1500"/>
            </a:lvl8pPr>
            <a:lvl9pPr indent="-323850" lvl="8" marL="4114800" algn="l">
              <a:spcBef>
                <a:spcPts val="300"/>
              </a:spcBef>
              <a:spcAft>
                <a:spcPts val="0"/>
              </a:spcAft>
              <a:buSzPts val="1500"/>
              <a:buFont typeface="Arial"/>
              <a:buChar char="•"/>
              <a:defRPr sz="1500"/>
            </a:lvl9pPr>
          </a:lstStyle>
          <a:p/>
        </p:txBody>
      </p:sp>
      <p:sp>
        <p:nvSpPr>
          <p:cNvPr id="45" name="Google Shape;45;p9"/>
          <p:cNvSpPr txBox="1"/>
          <p:nvPr>
            <p:ph idx="2" type="body"/>
          </p:nvPr>
        </p:nvSpPr>
        <p:spPr>
          <a:xfrm>
            <a:off x="457201" y="1076326"/>
            <a:ext cx="3008400" cy="3518400"/>
          </a:xfrm>
          <a:prstGeom prst="rect">
            <a:avLst/>
          </a:prstGeom>
          <a:noFill/>
          <a:ln>
            <a:noFill/>
          </a:ln>
        </p:spPr>
        <p:txBody>
          <a:bodyPr anchorCtr="0" anchor="t" bIns="34525" lIns="69050" spcFirstLastPara="1" rIns="69050" wrap="square" tIns="34525">
            <a:noAutofit/>
          </a:bodyPr>
          <a:lstStyle>
            <a:lvl1pPr indent="-228600" lvl="0" marL="457200" algn="l">
              <a:spcBef>
                <a:spcPts val="200"/>
              </a:spcBef>
              <a:spcAft>
                <a:spcPts val="0"/>
              </a:spcAft>
              <a:buSzPts val="800"/>
              <a:buNone/>
              <a:defRPr sz="1100"/>
            </a:lvl1pPr>
            <a:lvl2pPr indent="-228600" lvl="1" marL="914400" algn="l">
              <a:spcBef>
                <a:spcPts val="200"/>
              </a:spcBef>
              <a:spcAft>
                <a:spcPts val="0"/>
              </a:spcAft>
              <a:buClr>
                <a:schemeClr val="lt1"/>
              </a:buClr>
              <a:buSzPts val="900"/>
              <a:buFont typeface="Arial"/>
              <a:buNone/>
              <a:defRPr sz="900"/>
            </a:lvl2pPr>
            <a:lvl3pPr indent="-228600" lvl="2" marL="1371600" algn="l">
              <a:spcBef>
                <a:spcPts val="200"/>
              </a:spcBef>
              <a:spcAft>
                <a:spcPts val="0"/>
              </a:spcAft>
              <a:buSzPts val="800"/>
              <a:buFont typeface="Arial"/>
              <a:buNone/>
              <a:defRPr sz="800"/>
            </a:lvl3pPr>
            <a:lvl4pPr indent="-228600" lvl="3" marL="1828800" algn="l">
              <a:spcBef>
                <a:spcPts val="100"/>
              </a:spcBef>
              <a:spcAft>
                <a:spcPts val="0"/>
              </a:spcAft>
              <a:buClr>
                <a:schemeClr val="lt1"/>
              </a:buClr>
              <a:buSzPts val="700"/>
              <a:buFont typeface="Arial"/>
              <a:buNone/>
              <a:defRPr sz="700"/>
            </a:lvl4pPr>
            <a:lvl5pPr indent="-228600" lvl="4" marL="2286000" algn="l">
              <a:spcBef>
                <a:spcPts val="100"/>
              </a:spcBef>
              <a:spcAft>
                <a:spcPts val="0"/>
              </a:spcAft>
              <a:buSzPts val="700"/>
              <a:buFont typeface="Arial"/>
              <a:buNone/>
              <a:defRPr sz="700"/>
            </a:lvl5pPr>
            <a:lvl6pPr indent="-228600" lvl="5" marL="2743200" algn="l">
              <a:spcBef>
                <a:spcPts val="100"/>
              </a:spcBef>
              <a:spcAft>
                <a:spcPts val="0"/>
              </a:spcAft>
              <a:buSzPts val="700"/>
              <a:buFont typeface="Arial"/>
              <a:buNone/>
              <a:defRPr sz="700"/>
            </a:lvl6pPr>
            <a:lvl7pPr indent="-228600" lvl="6" marL="3200400" algn="l">
              <a:spcBef>
                <a:spcPts val="100"/>
              </a:spcBef>
              <a:spcAft>
                <a:spcPts val="0"/>
              </a:spcAft>
              <a:buSzPts val="700"/>
              <a:buFont typeface="Arial"/>
              <a:buNone/>
              <a:defRPr sz="700"/>
            </a:lvl7pPr>
            <a:lvl8pPr indent="-228600" lvl="7" marL="3657600" algn="l">
              <a:spcBef>
                <a:spcPts val="100"/>
              </a:spcBef>
              <a:spcAft>
                <a:spcPts val="0"/>
              </a:spcAft>
              <a:buSzPts val="700"/>
              <a:buFont typeface="Arial"/>
              <a:buNone/>
              <a:defRPr sz="700"/>
            </a:lvl8pPr>
            <a:lvl9pPr indent="-228600" lvl="8" marL="4114800" algn="l">
              <a:spcBef>
                <a:spcPts val="100"/>
              </a:spcBef>
              <a:spcAft>
                <a:spcPts val="0"/>
              </a:spcAft>
              <a:buSzPts val="700"/>
              <a:buFont typeface="Arial"/>
              <a:buNone/>
              <a:defRPr sz="7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1792288" y="3600450"/>
            <a:ext cx="5486400" cy="425100"/>
          </a:xfrm>
          <a:prstGeom prst="rect">
            <a:avLst/>
          </a:prstGeom>
          <a:noFill/>
          <a:ln>
            <a:noFill/>
          </a:ln>
        </p:spPr>
        <p:txBody>
          <a:bodyPr anchorCtr="0" anchor="b" bIns="34525" lIns="69050" spcFirstLastPara="1" rIns="69050" wrap="square" tIns="34525">
            <a:noAutofit/>
          </a:bodyPr>
          <a:lstStyle>
            <a:lvl1pPr lvl="0" algn="l">
              <a:spcBef>
                <a:spcPts val="0"/>
              </a:spcBef>
              <a:spcAft>
                <a:spcPts val="0"/>
              </a:spcAft>
              <a:buSzPts val="1100"/>
              <a:buNone/>
              <a:defRPr b="1"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10"/>
          <p:cNvSpPr/>
          <p:nvPr>
            <p:ph idx="2" type="pic"/>
          </p:nvPr>
        </p:nvSpPr>
        <p:spPr>
          <a:xfrm>
            <a:off x="1792288" y="459581"/>
            <a:ext cx="5486400" cy="3086100"/>
          </a:xfrm>
          <a:prstGeom prst="rect">
            <a:avLst/>
          </a:prstGeom>
          <a:noFill/>
          <a:ln>
            <a:noFill/>
          </a:ln>
        </p:spPr>
      </p:sp>
      <p:sp>
        <p:nvSpPr>
          <p:cNvPr id="49" name="Google Shape;49;p10"/>
          <p:cNvSpPr txBox="1"/>
          <p:nvPr>
            <p:ph idx="1" type="body"/>
          </p:nvPr>
        </p:nvSpPr>
        <p:spPr>
          <a:xfrm>
            <a:off x="1792288" y="4025504"/>
            <a:ext cx="5486400" cy="603600"/>
          </a:xfrm>
          <a:prstGeom prst="rect">
            <a:avLst/>
          </a:prstGeom>
          <a:noFill/>
          <a:ln>
            <a:noFill/>
          </a:ln>
        </p:spPr>
        <p:txBody>
          <a:bodyPr anchorCtr="0" anchor="t" bIns="34525" lIns="69050" spcFirstLastPara="1" rIns="69050" wrap="square" tIns="34525">
            <a:noAutofit/>
          </a:bodyPr>
          <a:lstStyle>
            <a:lvl1pPr indent="-228600" lvl="0" marL="457200" algn="l">
              <a:spcBef>
                <a:spcPts val="200"/>
              </a:spcBef>
              <a:spcAft>
                <a:spcPts val="0"/>
              </a:spcAft>
              <a:buSzPts val="800"/>
              <a:buNone/>
              <a:defRPr sz="1100"/>
            </a:lvl1pPr>
            <a:lvl2pPr indent="-228600" lvl="1" marL="914400" algn="l">
              <a:spcBef>
                <a:spcPts val="200"/>
              </a:spcBef>
              <a:spcAft>
                <a:spcPts val="0"/>
              </a:spcAft>
              <a:buClr>
                <a:schemeClr val="lt1"/>
              </a:buClr>
              <a:buSzPts val="900"/>
              <a:buFont typeface="Arial"/>
              <a:buNone/>
              <a:defRPr sz="900"/>
            </a:lvl2pPr>
            <a:lvl3pPr indent="-228600" lvl="2" marL="1371600" algn="l">
              <a:spcBef>
                <a:spcPts val="200"/>
              </a:spcBef>
              <a:spcAft>
                <a:spcPts val="0"/>
              </a:spcAft>
              <a:buSzPts val="800"/>
              <a:buFont typeface="Arial"/>
              <a:buNone/>
              <a:defRPr sz="800"/>
            </a:lvl3pPr>
            <a:lvl4pPr indent="-228600" lvl="3" marL="1828800" algn="l">
              <a:spcBef>
                <a:spcPts val="100"/>
              </a:spcBef>
              <a:spcAft>
                <a:spcPts val="0"/>
              </a:spcAft>
              <a:buClr>
                <a:schemeClr val="lt1"/>
              </a:buClr>
              <a:buSzPts val="700"/>
              <a:buFont typeface="Arial"/>
              <a:buNone/>
              <a:defRPr sz="700"/>
            </a:lvl4pPr>
            <a:lvl5pPr indent="-228600" lvl="4" marL="2286000" algn="l">
              <a:spcBef>
                <a:spcPts val="100"/>
              </a:spcBef>
              <a:spcAft>
                <a:spcPts val="0"/>
              </a:spcAft>
              <a:buSzPts val="700"/>
              <a:buFont typeface="Arial"/>
              <a:buNone/>
              <a:defRPr sz="700"/>
            </a:lvl5pPr>
            <a:lvl6pPr indent="-228600" lvl="5" marL="2743200" algn="l">
              <a:spcBef>
                <a:spcPts val="100"/>
              </a:spcBef>
              <a:spcAft>
                <a:spcPts val="0"/>
              </a:spcAft>
              <a:buSzPts val="700"/>
              <a:buFont typeface="Arial"/>
              <a:buNone/>
              <a:defRPr sz="700"/>
            </a:lvl6pPr>
            <a:lvl7pPr indent="-228600" lvl="6" marL="3200400" algn="l">
              <a:spcBef>
                <a:spcPts val="100"/>
              </a:spcBef>
              <a:spcAft>
                <a:spcPts val="0"/>
              </a:spcAft>
              <a:buSzPts val="700"/>
              <a:buFont typeface="Arial"/>
              <a:buNone/>
              <a:defRPr sz="700"/>
            </a:lvl7pPr>
            <a:lvl8pPr indent="-228600" lvl="7" marL="3657600" algn="l">
              <a:spcBef>
                <a:spcPts val="100"/>
              </a:spcBef>
              <a:spcAft>
                <a:spcPts val="0"/>
              </a:spcAft>
              <a:buSzPts val="700"/>
              <a:buFont typeface="Arial"/>
              <a:buNone/>
              <a:defRPr sz="700"/>
            </a:lvl8pPr>
            <a:lvl9pPr indent="-228600" lvl="8" marL="4114800" algn="l">
              <a:spcBef>
                <a:spcPts val="100"/>
              </a:spcBef>
              <a:spcAft>
                <a:spcPts val="0"/>
              </a:spcAft>
              <a:buSzPts val="700"/>
              <a:buFont typeface="Arial"/>
              <a:buNone/>
              <a:defRPr sz="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00478F"/>
            </a:gs>
          </a:gsLst>
          <a:lin ang="5400000" scaled="0"/>
        </a:gradFill>
      </p:bgPr>
    </p:bg>
    <p:spTree>
      <p:nvGrpSpPr>
        <p:cNvPr id="5" name="Shape 5"/>
        <p:cNvGrpSpPr/>
        <p:nvPr/>
      </p:nvGrpSpPr>
      <p:grpSpPr>
        <a:xfrm>
          <a:off x="0" y="0"/>
          <a:ext cx="0" cy="0"/>
          <a:chOff x="0" y="0"/>
          <a:chExt cx="0" cy="0"/>
        </a:xfrm>
      </p:grpSpPr>
      <p:sp>
        <p:nvSpPr>
          <p:cNvPr id="6" name="Google Shape;6;p1"/>
          <p:cNvSpPr/>
          <p:nvPr/>
        </p:nvSpPr>
        <p:spPr>
          <a:xfrm>
            <a:off x="381000" y="1"/>
            <a:ext cx="1447800" cy="5142300"/>
          </a:xfrm>
          <a:prstGeom prst="rect">
            <a:avLst/>
          </a:prstGeom>
          <a:gradFill>
            <a:gsLst>
              <a:gs pos="0">
                <a:srgbClr val="0066CC">
                  <a:alpha val="49803"/>
                </a:srgbClr>
              </a:gs>
              <a:gs pos="100000">
                <a:srgbClr val="0052A4"/>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7" name="Google Shape;7;p1"/>
          <p:cNvSpPr/>
          <p:nvPr/>
        </p:nvSpPr>
        <p:spPr>
          <a:xfrm>
            <a:off x="152400" y="1314450"/>
            <a:ext cx="47244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8" name="Google Shape;8;p1"/>
          <p:cNvSpPr/>
          <p:nvPr/>
        </p:nvSpPr>
        <p:spPr>
          <a:xfrm>
            <a:off x="5029200" y="4973241"/>
            <a:ext cx="3505200" cy="170400"/>
          </a:xfrm>
          <a:prstGeom prst="rect">
            <a:avLst/>
          </a:prstGeom>
          <a:gradFill>
            <a:gsLst>
              <a:gs pos="0">
                <a:srgbClr val="B32300"/>
              </a:gs>
              <a:gs pos="50000">
                <a:schemeClr val="hlink"/>
              </a:gs>
              <a:gs pos="100000">
                <a:srgbClr val="B32300"/>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9" name="Google Shape;9;p1"/>
          <p:cNvSpPr/>
          <p:nvPr/>
        </p:nvSpPr>
        <p:spPr>
          <a:xfrm>
            <a:off x="762001" y="571500"/>
            <a:ext cx="8380500" cy="571500"/>
          </a:xfrm>
          <a:prstGeom prst="rect">
            <a:avLst/>
          </a:prstGeom>
          <a:gradFill>
            <a:gsLst>
              <a:gs pos="0">
                <a:schemeClr val="dk2"/>
              </a:gs>
              <a:gs pos="100000">
                <a:srgbClr val="002B56"/>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10" name="Google Shape;10;p1"/>
          <p:cNvSpPr txBox="1"/>
          <p:nvPr>
            <p:ph type="title"/>
          </p:nvPr>
        </p:nvSpPr>
        <p:spPr>
          <a:xfrm>
            <a:off x="685800" y="628650"/>
            <a:ext cx="7772400" cy="685800"/>
          </a:xfrm>
          <a:prstGeom prst="rect">
            <a:avLst/>
          </a:prstGeom>
          <a:noFill/>
          <a:ln>
            <a:noFill/>
          </a:ln>
        </p:spPr>
        <p:txBody>
          <a:bodyPr anchorCtr="0" anchor="ctr" bIns="34525" lIns="69050" spcFirstLastPara="1" rIns="69050" wrap="square" tIns="34525">
            <a:noAutofit/>
          </a:bodyPr>
          <a:lstStyle>
            <a:lvl1pPr lvl="0"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1pPr>
            <a:lvl2pPr lvl="1"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2pPr>
            <a:lvl3pPr lvl="2"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3pPr>
            <a:lvl4pPr lvl="3"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4pPr>
            <a:lvl5pPr lvl="4"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5pPr>
            <a:lvl6pPr lvl="5"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6pPr>
            <a:lvl7pPr lvl="6"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7pPr>
            <a:lvl8pPr lvl="7"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8pPr>
            <a:lvl9pPr lvl="8" marR="0" rtl="0" algn="l">
              <a:spcBef>
                <a:spcPts val="0"/>
              </a:spcBef>
              <a:spcAft>
                <a:spcPts val="0"/>
              </a:spcAft>
              <a:buSzPts val="1100"/>
              <a:buNone/>
              <a:defRPr b="0" i="0" sz="33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485900"/>
            <a:ext cx="7772400" cy="2800200"/>
          </a:xfrm>
          <a:prstGeom prst="rect">
            <a:avLst/>
          </a:prstGeom>
          <a:noFill/>
          <a:ln>
            <a:noFill/>
          </a:ln>
        </p:spPr>
        <p:txBody>
          <a:bodyPr anchorCtr="0" anchor="t" bIns="34525" lIns="69050" spcFirstLastPara="1" rIns="69050" wrap="square" tIns="34525">
            <a:noAutofit/>
          </a:bodyPr>
          <a:lstStyle>
            <a:lvl1pPr indent="-349250" lvl="0" marL="457200" marR="0" rtl="0" algn="l">
              <a:spcBef>
                <a:spcPts val="500"/>
              </a:spcBef>
              <a:spcAft>
                <a:spcPts val="0"/>
              </a:spcAft>
              <a:buClr>
                <a:schemeClr val="accent2"/>
              </a:buClr>
              <a:buSzPts val="1900"/>
              <a:buFont typeface="Noto Sans Symbols"/>
              <a:buChar char="●"/>
              <a:defRPr b="1" i="0" sz="2400" u="none" cap="none" strike="noStrike">
                <a:solidFill>
                  <a:schemeClr val="lt1"/>
                </a:solidFill>
                <a:latin typeface="Arial"/>
                <a:ea typeface="Arial"/>
                <a:cs typeface="Arial"/>
                <a:sym typeface="Arial"/>
              </a:defRPr>
            </a:lvl1pPr>
            <a:lvl2pPr indent="-361950" lvl="1" marL="914400" marR="0" rtl="0" algn="l">
              <a:spcBef>
                <a:spcPts val="400"/>
              </a:spcBef>
              <a:spcAft>
                <a:spcPts val="0"/>
              </a:spcAft>
              <a:buClr>
                <a:schemeClr val="lt1"/>
              </a:buClr>
              <a:buSzPts val="2100"/>
              <a:buFont typeface="Arial"/>
              <a:buChar char="–"/>
              <a:defRPr b="1" i="0" sz="2100" u="none" cap="none" strike="noStrike">
                <a:solidFill>
                  <a:schemeClr val="lt1"/>
                </a:solidFill>
                <a:latin typeface="Arial"/>
                <a:ea typeface="Arial"/>
                <a:cs typeface="Arial"/>
                <a:sym typeface="Arial"/>
              </a:defRPr>
            </a:lvl2pPr>
            <a:lvl3pPr indent="-342900" lvl="2" marL="1371600" marR="0" rtl="0" algn="l">
              <a:spcBef>
                <a:spcPts val="400"/>
              </a:spcBef>
              <a:spcAft>
                <a:spcPts val="0"/>
              </a:spcAft>
              <a:buClr>
                <a:schemeClr val="accent2"/>
              </a:buClr>
              <a:buSzPts val="1800"/>
              <a:buFont typeface="Arial"/>
              <a:buChar char="•"/>
              <a:defRPr b="1" i="0" sz="18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1" i="0" sz="1500" u="none" cap="none" strike="noStrike">
                <a:solidFill>
                  <a:schemeClr val="lt1"/>
                </a:solidFill>
                <a:latin typeface="Arial"/>
                <a:ea typeface="Arial"/>
                <a:cs typeface="Arial"/>
                <a:sym typeface="Arial"/>
              </a:defRPr>
            </a:lvl4pPr>
            <a:lvl5pPr indent="-323850" lvl="4" marL="22860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5pPr>
            <a:lvl6pPr indent="-323850" lvl="5" marL="27432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6pPr>
            <a:lvl7pPr indent="-323850" lvl="6" marL="32004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7pPr>
            <a:lvl8pPr indent="-323850" lvl="7" marL="36576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8pPr>
            <a:lvl9pPr indent="-323850" lvl="8" marL="4114800" marR="0" rtl="0" algn="l">
              <a:spcBef>
                <a:spcPts val="300"/>
              </a:spcBef>
              <a:spcAft>
                <a:spcPts val="0"/>
              </a:spcAft>
              <a:buClr>
                <a:schemeClr val="accent2"/>
              </a:buClr>
              <a:buSzPts val="1500"/>
              <a:buFont typeface="Arial"/>
              <a:buChar char="•"/>
              <a:defRPr b="1" i="0" sz="1500" u="none" cap="none" strike="noStrike">
                <a:solidFill>
                  <a:schemeClr val="lt1"/>
                </a:solidFill>
                <a:latin typeface="Arial"/>
                <a:ea typeface="Arial"/>
                <a:cs typeface="Arial"/>
                <a:sym typeface="Arial"/>
              </a:defRPr>
            </a:lvl9pPr>
          </a:lstStyle>
          <a:p/>
        </p:txBody>
      </p:sp>
      <p:sp>
        <p:nvSpPr>
          <p:cNvPr id="12" name="Google Shape;12;p1"/>
          <p:cNvSpPr txBox="1"/>
          <p:nvPr/>
        </p:nvSpPr>
        <p:spPr>
          <a:xfrm>
            <a:off x="5029200" y="0"/>
            <a:ext cx="3886200" cy="6858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i="0" lang="en" sz="2400" u="none" cap="none" strike="noStrike">
                <a:solidFill>
                  <a:srgbClr val="FDF819"/>
                </a:solidFill>
                <a:latin typeface="Times New Roman"/>
                <a:ea typeface="Times New Roman"/>
                <a:cs typeface="Times New Roman"/>
                <a:sym typeface="Times New Roman"/>
              </a:rPr>
              <a:t>UC Berkeley</a:t>
            </a:r>
            <a:endParaRPr sz="1100"/>
          </a:p>
          <a:p>
            <a:pPr indent="0" lvl="0" marL="0" marR="0" rtl="0" algn="r">
              <a:spcBef>
                <a:spcPts val="0"/>
              </a:spcBef>
              <a:spcAft>
                <a:spcPts val="0"/>
              </a:spcAft>
              <a:buNone/>
            </a:pPr>
            <a:r>
              <a:rPr b="1" i="0" lang="en" sz="1200" u="none" cap="none" strike="noStrike">
                <a:solidFill>
                  <a:srgbClr val="C0C0C0"/>
                </a:solidFill>
                <a:latin typeface="Times New Roman"/>
                <a:ea typeface="Times New Roman"/>
                <a:cs typeface="Times New Roman"/>
                <a:sym typeface="Times New Roman"/>
              </a:rPr>
              <a:t>Mechanical Engineering Department</a:t>
            </a:r>
            <a:endParaRPr sz="1100"/>
          </a:p>
        </p:txBody>
      </p:sp>
      <p:sp>
        <p:nvSpPr>
          <p:cNvPr id="13" name="Google Shape;13;p1"/>
          <p:cNvSpPr/>
          <p:nvPr/>
        </p:nvSpPr>
        <p:spPr>
          <a:xfrm>
            <a:off x="152400" y="4286250"/>
            <a:ext cx="8305800" cy="114300"/>
          </a:xfrm>
          <a:prstGeom prst="rect">
            <a:avLst/>
          </a:prstGeom>
          <a:solidFill>
            <a:schemeClr val="accent1">
              <a:alpha val="49803"/>
            </a:scheme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1027175" y="1714350"/>
            <a:ext cx="7772400" cy="857400"/>
          </a:xfrm>
          <a:prstGeom prst="rect">
            <a:avLst/>
          </a:prstGeom>
        </p:spPr>
        <p:txBody>
          <a:bodyPr anchorCtr="0" anchor="ctr" bIns="34525" lIns="69050" spcFirstLastPara="1" rIns="69050" wrap="square" tIns="34525">
            <a:noAutofit/>
          </a:bodyPr>
          <a:lstStyle/>
          <a:p>
            <a:pPr indent="0" lvl="0" marL="0" rtl="0" algn="l">
              <a:spcBef>
                <a:spcPts val="0"/>
              </a:spcBef>
              <a:spcAft>
                <a:spcPts val="0"/>
              </a:spcAft>
              <a:buNone/>
            </a:pPr>
            <a:r>
              <a:rPr b="1" lang="en" sz="5000">
                <a:solidFill>
                  <a:schemeClr val="lt1"/>
                </a:solidFill>
              </a:rPr>
              <a:t>OCTOTOOL</a:t>
            </a:r>
            <a:endParaRPr b="1" sz="5000">
              <a:solidFill>
                <a:schemeClr val="lt1"/>
              </a:solidFill>
            </a:endParaRPr>
          </a:p>
        </p:txBody>
      </p:sp>
      <p:sp>
        <p:nvSpPr>
          <p:cNvPr id="61" name="Google Shape;61;p13"/>
          <p:cNvSpPr txBox="1"/>
          <p:nvPr>
            <p:ph idx="1" type="subTitle"/>
          </p:nvPr>
        </p:nvSpPr>
        <p:spPr>
          <a:xfrm>
            <a:off x="1371600" y="3161900"/>
            <a:ext cx="6400800" cy="1314600"/>
          </a:xfrm>
          <a:prstGeom prst="rect">
            <a:avLst/>
          </a:prstGeom>
        </p:spPr>
        <p:txBody>
          <a:bodyPr anchorCtr="0" anchor="t" bIns="34525" lIns="69050" spcFirstLastPara="1" rIns="69050" wrap="square" tIns="34525">
            <a:noAutofit/>
          </a:bodyPr>
          <a:lstStyle/>
          <a:p>
            <a:pPr indent="0" lvl="0" marL="0" rtl="0" algn="ctr">
              <a:spcBef>
                <a:spcPts val="500"/>
              </a:spcBef>
              <a:spcAft>
                <a:spcPts val="0"/>
              </a:spcAft>
              <a:buNone/>
            </a:pPr>
            <a:r>
              <a:rPr lang="en" sz="2000"/>
              <a:t>Group Members:</a:t>
            </a:r>
            <a:endParaRPr sz="1200"/>
          </a:p>
          <a:p>
            <a:pPr indent="0" lvl="0" marL="0" rtl="0" algn="ctr">
              <a:spcBef>
                <a:spcPts val="500"/>
              </a:spcBef>
              <a:spcAft>
                <a:spcPts val="0"/>
              </a:spcAft>
              <a:buNone/>
            </a:pPr>
            <a:r>
              <a:rPr lang="en" sz="1200"/>
              <a:t>Michael Jia</a:t>
            </a:r>
            <a:endParaRPr sz="1200"/>
          </a:p>
          <a:p>
            <a:pPr indent="0" lvl="0" marL="0" rtl="0" algn="ctr">
              <a:spcBef>
                <a:spcPts val="500"/>
              </a:spcBef>
              <a:spcAft>
                <a:spcPts val="0"/>
              </a:spcAft>
              <a:buNone/>
            </a:pPr>
            <a:r>
              <a:rPr lang="en" sz="1200"/>
              <a:t>Matthew Chen </a:t>
            </a:r>
            <a:endParaRPr sz="1200"/>
          </a:p>
          <a:p>
            <a:pPr indent="0" lvl="0" marL="0" rtl="0" algn="ctr">
              <a:spcBef>
                <a:spcPts val="500"/>
              </a:spcBef>
              <a:spcAft>
                <a:spcPts val="0"/>
              </a:spcAft>
              <a:buNone/>
            </a:pPr>
            <a:r>
              <a:rPr lang="en" sz="1200"/>
              <a:t>Aaron Luo</a:t>
            </a:r>
            <a:endParaRPr sz="1200"/>
          </a:p>
          <a:p>
            <a:pPr indent="0" lvl="0" marL="0" rtl="0" algn="ctr">
              <a:spcBef>
                <a:spcPts val="500"/>
              </a:spcBef>
              <a:spcAft>
                <a:spcPts val="0"/>
              </a:spcAft>
              <a:buNone/>
            </a:pPr>
            <a:r>
              <a:t/>
            </a:r>
            <a:endParaRPr sz="1200"/>
          </a:p>
          <a:p>
            <a:pPr indent="0" lvl="0" marL="0" rtl="0" algn="ctr">
              <a:spcBef>
                <a:spcPts val="5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685800" y="628650"/>
            <a:ext cx="7772400" cy="685800"/>
          </a:xfrm>
          <a:prstGeom prst="rect">
            <a:avLst/>
          </a:prstGeom>
        </p:spPr>
        <p:txBody>
          <a:bodyPr anchorCtr="0" anchor="ctr" bIns="34525" lIns="69050" spcFirstLastPara="1" rIns="69050" wrap="square" tIns="34525">
            <a:noAutofit/>
          </a:bodyPr>
          <a:lstStyle/>
          <a:p>
            <a:pPr indent="0" lvl="0" marL="0" rtl="0" algn="l">
              <a:spcBef>
                <a:spcPts val="0"/>
              </a:spcBef>
              <a:spcAft>
                <a:spcPts val="0"/>
              </a:spcAft>
              <a:buNone/>
            </a:pPr>
            <a:r>
              <a:rPr lang="en">
                <a:solidFill>
                  <a:schemeClr val="lt1"/>
                </a:solidFill>
              </a:rPr>
              <a:t>Project </a:t>
            </a:r>
            <a:endParaRPr>
              <a:solidFill>
                <a:schemeClr val="lt1"/>
              </a:solidFill>
            </a:endParaRPr>
          </a:p>
        </p:txBody>
      </p:sp>
      <p:sp>
        <p:nvSpPr>
          <p:cNvPr id="67" name="Google Shape;67;p14"/>
          <p:cNvSpPr txBox="1"/>
          <p:nvPr>
            <p:ph idx="1" type="body"/>
          </p:nvPr>
        </p:nvSpPr>
        <p:spPr>
          <a:xfrm>
            <a:off x="685800" y="1457675"/>
            <a:ext cx="7772400" cy="2796900"/>
          </a:xfrm>
          <a:prstGeom prst="rect">
            <a:avLst/>
          </a:prstGeom>
        </p:spPr>
        <p:txBody>
          <a:bodyPr anchorCtr="0" anchor="t" bIns="34525" lIns="69050" spcFirstLastPara="1" rIns="69050" wrap="square" tIns="34525">
            <a:noAutofit/>
          </a:bodyPr>
          <a:lstStyle/>
          <a:p>
            <a:pPr indent="0" lvl="0" marL="0" rtl="0" algn="l">
              <a:spcBef>
                <a:spcPts val="300"/>
              </a:spcBef>
              <a:spcAft>
                <a:spcPts val="0"/>
              </a:spcAft>
              <a:buNone/>
            </a:pPr>
            <a:r>
              <a:rPr b="0" lang="en" sz="1200">
                <a:solidFill>
                  <a:srgbClr val="DCDDDE"/>
                </a:solidFill>
                <a:latin typeface="Times New Roman"/>
                <a:ea typeface="Times New Roman"/>
                <a:cs typeface="Times New Roman"/>
                <a:sym typeface="Times New Roman"/>
              </a:rPr>
              <a:t>Develop a tool box that follows the user. This will primarily hold tools that a person needs to use or has. Kind of like a sentient robot toolbox that can provide tools on command. It will be able to park back into a slot when you turn it off or check out from work lets say. Basically an automated library but for tools. </a:t>
            </a:r>
            <a:endParaRPr>
              <a:latin typeface="Times New Roman"/>
              <a:ea typeface="Times New Roman"/>
              <a:cs typeface="Times New Roman"/>
              <a:sym typeface="Times New Roman"/>
            </a:endParaRPr>
          </a:p>
          <a:p>
            <a:pPr indent="0" lvl="0" marL="0" rtl="0" algn="l">
              <a:spcBef>
                <a:spcPts val="300"/>
              </a:spcBef>
              <a:spcAft>
                <a:spcPts val="0"/>
              </a:spcAft>
              <a:buNone/>
            </a:pPr>
            <a:r>
              <a:t/>
            </a:r>
            <a:endParaRPr>
              <a:latin typeface="Times New Roman"/>
              <a:ea typeface="Times New Roman"/>
              <a:cs typeface="Times New Roman"/>
              <a:sym typeface="Times New Roman"/>
            </a:endParaRPr>
          </a:p>
          <a:p>
            <a:pPr indent="0" lvl="0" marL="0" rtl="0" algn="l">
              <a:spcBef>
                <a:spcPts val="300"/>
              </a:spcBef>
              <a:spcAft>
                <a:spcPts val="0"/>
              </a:spcAft>
              <a:buNone/>
            </a:pPr>
            <a:r>
              <a:rPr b="0" lang="en">
                <a:latin typeface="Times New Roman"/>
                <a:ea typeface="Times New Roman"/>
                <a:cs typeface="Times New Roman"/>
                <a:sym typeface="Times New Roman"/>
              </a:rPr>
              <a:t>Motivation:</a:t>
            </a:r>
            <a:endParaRPr b="0">
              <a:latin typeface="Times New Roman"/>
              <a:ea typeface="Times New Roman"/>
              <a:cs typeface="Times New Roman"/>
              <a:sym typeface="Times New Roman"/>
            </a:endParaRPr>
          </a:p>
          <a:p>
            <a:pPr indent="0" lvl="0" marL="0" rtl="0" algn="l">
              <a:spcBef>
                <a:spcPts val="300"/>
              </a:spcBef>
              <a:spcAft>
                <a:spcPts val="0"/>
              </a:spcAft>
              <a:buClr>
                <a:schemeClr val="dk1"/>
              </a:buClr>
              <a:buSzPts val="1100"/>
              <a:buFont typeface="Arial"/>
              <a:buNone/>
            </a:pPr>
            <a:r>
              <a:rPr b="0" lang="en" sz="1200">
                <a:solidFill>
                  <a:srgbClr val="DCDDDE"/>
                </a:solidFill>
                <a:latin typeface="Times New Roman"/>
                <a:ea typeface="Times New Roman"/>
                <a:cs typeface="Times New Roman"/>
                <a:sym typeface="Times New Roman"/>
              </a:rPr>
              <a:t>We</a:t>
            </a:r>
            <a:r>
              <a:rPr b="0" lang="en" sz="1200">
                <a:solidFill>
                  <a:srgbClr val="DCDDDE"/>
                </a:solidFill>
                <a:latin typeface="Times New Roman"/>
                <a:ea typeface="Times New Roman"/>
                <a:cs typeface="Times New Roman"/>
                <a:sym typeface="Times New Roman"/>
              </a:rPr>
              <a:t> believe this will be useful for student teams and also technicians in industry where the use of tools are important and keeping it organized or accessible is requirement. This will save a lot of time usually wasted; looking for the toolkit and the right tool inside, increasing the overall working efficiency.</a:t>
            </a:r>
            <a:endParaRPr>
              <a:latin typeface="Times New Roman"/>
              <a:ea typeface="Times New Roman"/>
              <a:cs typeface="Times New Roman"/>
              <a:sym typeface="Times New Roman"/>
            </a:endParaRPr>
          </a:p>
          <a:p>
            <a:pPr indent="0" lvl="0" marL="0" rtl="0" algn="l">
              <a:spcBef>
                <a:spcPts val="3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602900" y="871525"/>
            <a:ext cx="4848600" cy="3163800"/>
          </a:xfrm>
          <a:prstGeom prst="rect">
            <a:avLst/>
          </a:prstGeom>
        </p:spPr>
        <p:txBody>
          <a:bodyPr anchorCtr="0" anchor="t" bIns="34525" lIns="69050" spcFirstLastPara="1" rIns="69050" wrap="square" tIns="34525">
            <a:noAutofit/>
          </a:bodyPr>
          <a:lstStyle/>
          <a:p>
            <a:pPr indent="0" lvl="0" marL="0" rtl="0" algn="l">
              <a:lnSpc>
                <a:spcPct val="115000"/>
              </a:lnSpc>
              <a:spcBef>
                <a:spcPts val="300"/>
              </a:spcBef>
              <a:spcAft>
                <a:spcPts val="0"/>
              </a:spcAft>
              <a:buNone/>
            </a:pPr>
            <a:r>
              <a:rPr b="0" lang="en">
                <a:latin typeface="Times New Roman"/>
                <a:ea typeface="Times New Roman"/>
                <a:cs typeface="Times New Roman"/>
                <a:sym typeface="Times New Roman"/>
              </a:rPr>
              <a:t>Microcontroller:</a:t>
            </a:r>
            <a:endParaRPr b="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Char char="●"/>
            </a:pPr>
            <a:r>
              <a:rPr b="0" lang="en" sz="1200">
                <a:latin typeface="Times New Roman"/>
                <a:ea typeface="Times New Roman"/>
                <a:cs typeface="Times New Roman"/>
                <a:sym typeface="Times New Roman"/>
              </a:rPr>
              <a:t>PSOC 6</a:t>
            </a:r>
            <a:endParaRPr b="0"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0" lang="en">
                <a:latin typeface="Times New Roman"/>
                <a:ea typeface="Times New Roman"/>
                <a:cs typeface="Times New Roman"/>
                <a:sym typeface="Times New Roman"/>
              </a:rPr>
              <a:t>Real time component:</a:t>
            </a:r>
            <a:endParaRPr b="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Char char="●"/>
            </a:pPr>
            <a:r>
              <a:rPr b="0" lang="en" sz="1200">
                <a:latin typeface="Times New Roman"/>
                <a:ea typeface="Times New Roman"/>
                <a:cs typeface="Times New Roman"/>
                <a:sym typeface="Times New Roman"/>
              </a:rPr>
              <a:t>The Toolkit will move forward, back, left, and right</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Have real time obstacle detection using ultrasonic sensors</a:t>
            </a:r>
            <a:endParaRPr b="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0" lang="en">
                <a:latin typeface="Times New Roman"/>
                <a:ea typeface="Times New Roman"/>
                <a:cs typeface="Times New Roman"/>
                <a:sym typeface="Times New Roman"/>
              </a:rPr>
              <a:t>Multitasking elements:</a:t>
            </a:r>
            <a:endParaRPr b="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Char char="●"/>
            </a:pPr>
            <a:r>
              <a:rPr b="0" lang="en" sz="1200">
                <a:latin typeface="Times New Roman"/>
                <a:ea typeface="Times New Roman"/>
                <a:cs typeface="Times New Roman"/>
                <a:sym typeface="Times New Roman"/>
              </a:rPr>
              <a:t>The toolkit will follow the user</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Have obstacle detection</a:t>
            </a:r>
            <a:endParaRPr b="0"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b="0" lang="en">
                <a:latin typeface="Times New Roman"/>
                <a:ea typeface="Times New Roman"/>
                <a:cs typeface="Times New Roman"/>
                <a:sym typeface="Times New Roman"/>
              </a:rPr>
              <a:t>GUI:</a:t>
            </a:r>
            <a:endParaRPr b="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Char char="●"/>
            </a:pPr>
            <a:r>
              <a:rPr b="0" lang="en" sz="1200">
                <a:latin typeface="Times New Roman"/>
                <a:ea typeface="Times New Roman"/>
                <a:cs typeface="Times New Roman"/>
                <a:sym typeface="Times New Roman"/>
              </a:rPr>
              <a:t>Communicates with the PSOC</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Displays the direction the toolkit is moving, as well as when there is an obstacle being detected</a:t>
            </a:r>
            <a:endParaRPr b="0"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b="0" lang="en" sz="1200">
                <a:latin typeface="Times New Roman"/>
                <a:ea typeface="Times New Roman"/>
                <a:cs typeface="Times New Roman"/>
                <a:sym typeface="Times New Roman"/>
              </a:rPr>
              <a:t>Able to toggle the motors on and off</a:t>
            </a:r>
            <a:endParaRPr b="0" sz="1200">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6679813" y="992450"/>
            <a:ext cx="945551" cy="945551"/>
          </a:xfrm>
          <a:prstGeom prst="rect">
            <a:avLst/>
          </a:prstGeom>
          <a:noFill/>
          <a:ln>
            <a:noFill/>
          </a:ln>
        </p:spPr>
      </p:pic>
      <p:pic>
        <p:nvPicPr>
          <p:cNvPr id="74" name="Google Shape;74;p15"/>
          <p:cNvPicPr preferRelativeResize="0"/>
          <p:nvPr/>
        </p:nvPicPr>
        <p:blipFill rotWithShape="1">
          <a:blip r:embed="rId4">
            <a:alphaModFix/>
          </a:blip>
          <a:srcRect b="19897" l="38537" r="27574" t="10162"/>
          <a:stretch/>
        </p:blipFill>
        <p:spPr>
          <a:xfrm>
            <a:off x="6600788" y="2712475"/>
            <a:ext cx="1103626" cy="1255101"/>
          </a:xfrm>
          <a:prstGeom prst="rect">
            <a:avLst/>
          </a:prstGeom>
          <a:noFill/>
          <a:ln>
            <a:noFill/>
          </a:ln>
        </p:spPr>
      </p:pic>
      <p:sp>
        <p:nvSpPr>
          <p:cNvPr id="75" name="Google Shape;75;p15"/>
          <p:cNvSpPr txBox="1"/>
          <p:nvPr/>
        </p:nvSpPr>
        <p:spPr>
          <a:xfrm>
            <a:off x="6621450" y="3914825"/>
            <a:ext cx="1062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Toolkit</a:t>
            </a:r>
            <a:endParaRPr sz="1000">
              <a:solidFill>
                <a:schemeClr val="lt1"/>
              </a:solidFill>
            </a:endParaRPr>
          </a:p>
        </p:txBody>
      </p:sp>
      <p:sp>
        <p:nvSpPr>
          <p:cNvPr id="76" name="Google Shape;76;p15"/>
          <p:cNvSpPr txBox="1"/>
          <p:nvPr/>
        </p:nvSpPr>
        <p:spPr>
          <a:xfrm>
            <a:off x="6621438" y="1902425"/>
            <a:ext cx="1062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rPr>
              <a:t>Ultrasonic sensor</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roject Overview">
  <a:themeElements>
    <a:clrScheme name="Project Overview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