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9" r:id="rId2"/>
    <p:sldId id="265" r:id="rId3"/>
    <p:sldId id="266" r:id="rId4"/>
    <p:sldId id="274" r:id="rId5"/>
    <p:sldId id="275" r:id="rId6"/>
    <p:sldId id="279" r:id="rId7"/>
    <p:sldId id="280" r:id="rId8"/>
    <p:sldId id="288" r:id="rId9"/>
    <p:sldId id="267" r:id="rId10"/>
    <p:sldId id="276" r:id="rId11"/>
    <p:sldId id="287" r:id="rId12"/>
    <p:sldId id="272" r:id="rId13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-456" y="-82"/>
      </p:cViewPr>
      <p:guideLst>
        <p:guide orient="horz" pos="2160"/>
        <p:guide orient="horz" pos="232"/>
        <p:guide orient="horz" pos="4112"/>
        <p:guide pos="3840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57007" y="2360410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实训</a:t>
            </a:r>
            <a:r>
              <a:rPr lang="zh-CN" altLang="en-US" sz="4800" b="1" dirty="0" smtClean="0"/>
              <a:t>项目</a:t>
            </a:r>
            <a:r>
              <a:rPr lang="zh-CN" altLang="en-US" sz="4800" b="1" dirty="0"/>
              <a:t>展示</a:t>
            </a:r>
            <a:endParaRPr lang="en-US" altLang="zh-CN" sz="4800" b="1" dirty="0"/>
          </a:p>
        </p:txBody>
      </p:sp>
      <p:sp>
        <p:nvSpPr>
          <p:cNvPr id="12" name="矩形 11"/>
          <p:cNvSpPr/>
          <p:nvPr/>
        </p:nvSpPr>
        <p:spPr>
          <a:xfrm>
            <a:off x="5311169" y="412816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奥昇信息网站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4754033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报告人：欧阳利单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04822" y="4417700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056" y="4364867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6252" y="5275375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19900" y="4360127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6700" y="4360127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3500" y="4360127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0300" y="4360127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7100" y="4360127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3900" y="4360127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0700" y="4360127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7500" y="4360127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4300" y="4360127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1100" y="4360127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7900" y="4360127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3300" y="5274527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0100" y="5274527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6900" y="5274527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3700" y="5274527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0500" y="5274527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7300" y="5274527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4100" y="5274527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0900" y="5274527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7700" y="5274527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4500" y="5274527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619343" y="1885400"/>
            <a:ext cx="2300757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507808" y="1849227"/>
            <a:ext cx="2300757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771200" y="1849227"/>
            <a:ext cx="2300757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658231" y="1971641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页面</a:t>
            </a:r>
            <a:r>
              <a:rPr lang="zh-CN" altLang="en-US" sz="1400" b="1" dirty="0" smtClean="0"/>
              <a:t>效果、前端规范</a:t>
            </a:r>
            <a:endParaRPr lang="zh-CN" altLang="en-US" sz="1400" b="1" dirty="0"/>
          </a:p>
        </p:txBody>
      </p:sp>
      <p:sp>
        <p:nvSpPr>
          <p:cNvPr id="99" name="矩形 98"/>
          <p:cNvSpPr/>
          <p:nvPr/>
        </p:nvSpPr>
        <p:spPr>
          <a:xfrm>
            <a:off x="638787" y="2390043"/>
            <a:ext cx="2188812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页面布局、不同规格的设备布局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如何运用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如何让页面更美观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代码规范问题是以前不够注意的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571353" y="1971641"/>
            <a:ext cx="1592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/>
              <a:t>phpMyWind</a:t>
            </a:r>
            <a:r>
              <a:rPr lang="zh-CN" altLang="en-US" sz="1400" b="1" dirty="0"/>
              <a:t>后台</a:t>
            </a:r>
          </a:p>
        </p:txBody>
      </p:sp>
      <p:sp>
        <p:nvSpPr>
          <p:cNvPr id="103" name="矩形 102"/>
          <p:cNvSpPr/>
          <p:nvPr/>
        </p:nvSpPr>
        <p:spPr>
          <a:xfrm>
            <a:off x="4571353" y="2411459"/>
            <a:ext cx="2188812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php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，数据库语句不熟悉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后台还有许多功能都需要自己摸索、学习、尝试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844017" y="1971641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/>
              <a:t>自学能力、表达能力的不足</a:t>
            </a:r>
            <a:endParaRPr lang="zh-CN" alt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826867" y="2454876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</a:rPr>
              <a:t>自主学习能力与表达需要提高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54115" t="14479" r="4250" b="12370"/>
          <a:stretch>
            <a:fillRect/>
          </a:stretch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总结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1" y="15631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在项目过程中，对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大致复习了一遍，接触到了新的内容（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bootstrap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框架、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phpmywind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后台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1137421" y="4389354"/>
            <a:ext cx="2945629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跟着节奏，慢慢养成自己的逻辑思维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9167834" y="1563122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逻辑、思维</a:t>
            </a:r>
          </a:p>
          <a:p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392055" y="2039830"/>
            <a:ext cx="2945629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只有当自己逻辑清晰的时候，才能够顺畅的写完代码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3" y="391264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多学多想多做</a:t>
            </a:r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不断学习，自主学习，提升自学能力</a:t>
            </a:r>
          </a:p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9287" y="39057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学习方法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700" y="2360410"/>
            <a:ext cx="8604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THANK </a:t>
            </a:r>
            <a:r>
              <a:rPr lang="en-US" altLang="zh-CN" sz="4800" b="1" dirty="0" smtClean="0"/>
              <a:t>YOU FOR </a:t>
            </a:r>
            <a:r>
              <a:rPr lang="en-US" altLang="zh-CN" sz="4800" b="1" dirty="0"/>
              <a:t>WATCHING</a:t>
            </a: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54033" y="3416407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报告人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欧阳利单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323607" y="965935"/>
            <a:ext cx="154478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zh-CN" sz="6000" dirty="0" smtClean="0">
              <a:latin typeface="+mj-lt"/>
            </a:endParaRPr>
          </a:p>
          <a:p>
            <a:pPr algn="ctr"/>
            <a:r>
              <a:rPr lang="en-US" altLang="zh-CN" sz="2400" dirty="0" smtClean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45992" y="4075895"/>
            <a:ext cx="1712161" cy="522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2400" b="1" dirty="0" smtClean="0">
                <a:latin typeface="+mj-lt"/>
                <a:ea typeface="微软雅黑" panose="020B0503020204020204" charset="-122"/>
              </a:rPr>
              <a:t>Bootstrap</a:t>
            </a:r>
            <a:endParaRPr lang="zh-CN" altLang="en-US" sz="2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412" y="4086235"/>
            <a:ext cx="1751798" cy="59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400" b="1" dirty="0" smtClean="0">
                <a:latin typeface="+mj-lt"/>
                <a:ea typeface="微软雅黑" panose="020B0503020204020204" charset="-122"/>
              </a:rPr>
              <a:t>搜集素材</a:t>
            </a:r>
            <a:endParaRPr lang="zh-CN" altLang="en-US" sz="2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80859" y="4086235"/>
            <a:ext cx="1751798" cy="1002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2400" b="1" dirty="0" smtClean="0">
                <a:latin typeface="+mj-lt"/>
                <a:ea typeface="微软雅黑" panose="020B0503020204020204" charset="-122"/>
              </a:rPr>
              <a:t>HTML+CSS+JS</a:t>
            </a:r>
            <a:endParaRPr lang="zh-CN" altLang="en-US" sz="2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31799" y="4086235"/>
            <a:ext cx="175179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kumimoji="1" lang="en-US" altLang="zh-CN" sz="2400" b="1" dirty="0" err="1" smtClean="0">
                <a:latin typeface="+mj-lt"/>
                <a:ea typeface="微软雅黑" panose="020B0503020204020204" charset="-122"/>
              </a:rPr>
              <a:t>phpMyWind</a:t>
            </a:r>
            <a:endParaRPr kumimoji="1" lang="zh-CN" altLang="en-US" sz="2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94173" y="4086235"/>
            <a:ext cx="175179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400" b="1" dirty="0">
                <a:latin typeface="+mj-lt"/>
                <a:ea typeface="微软雅黑" panose="020B0503020204020204" charset="-122"/>
              </a:rPr>
              <a:t>上</a:t>
            </a:r>
            <a:r>
              <a:rPr lang="zh-CN" altLang="en-US" sz="2400" b="1" dirty="0" smtClean="0">
                <a:latin typeface="+mj-lt"/>
                <a:ea typeface="微软雅黑" panose="020B0503020204020204" charset="-122"/>
              </a:rPr>
              <a:t>传网站内容</a:t>
            </a:r>
            <a:endParaRPr kumimoji="1" lang="zh-CN" altLang="en-US" sz="2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56547" y="4058535"/>
            <a:ext cx="175179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kumimoji="1" lang="zh-CN" altLang="en-US" sz="2400" b="1" dirty="0" smtClean="0">
                <a:latin typeface="+mj-lt"/>
                <a:ea typeface="微软雅黑" panose="020B0503020204020204" charset="-122"/>
              </a:rPr>
              <a:t>完善网站</a:t>
            </a:r>
            <a:endParaRPr kumimoji="1" lang="zh-CN" altLang="en-US" sz="2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2427" y="2404353"/>
            <a:ext cx="6658744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/>
              <a:t>建</a:t>
            </a:r>
            <a:r>
              <a:rPr lang="zh-CN" altLang="en-US" sz="1600" dirty="0" smtClean="0"/>
              <a:t>站仿站过程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661823" y="502627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22373" y="50262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382923" y="502627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45297" y="502627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107671" y="502627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970045" y="502627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 smtClean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页面效果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59621" y="4289114"/>
            <a:ext cx="655031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2" y="0"/>
            <a:ext cx="725387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108" y="0"/>
            <a:ext cx="842889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650" y="603911"/>
            <a:ext cx="9029873" cy="5447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53" y="400308"/>
            <a:ext cx="8769724" cy="6036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238" y="378069"/>
            <a:ext cx="8827475" cy="5969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问题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183</Words>
  <Application>Microsoft Office PowerPoint</Application>
  <PresentationFormat>自定义</PresentationFormat>
  <Paragraphs>39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acer</cp:lastModifiedBy>
  <cp:revision>71</cp:revision>
  <dcterms:created xsi:type="dcterms:W3CDTF">2015-08-18T02:51:00Z</dcterms:created>
  <dcterms:modified xsi:type="dcterms:W3CDTF">2017-07-05T05:40:44Z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