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6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9143D-7A5C-4909-9000-D06D8B19FDF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5FACE-7A26-4224-AC11-741DE0781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6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5FACE-7A26-4224-AC11-741DE0781C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8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2E9-DA2B-41B8-B596-C2A6A4FF579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396F-0C48-4CDE-B941-15F5B05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2E9-DA2B-41B8-B596-C2A6A4FF579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396F-0C48-4CDE-B941-15F5B05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3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2E9-DA2B-41B8-B596-C2A6A4FF579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396F-0C48-4CDE-B941-15F5B05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27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2E9-DA2B-41B8-B596-C2A6A4FF579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396F-0C48-4CDE-B941-15F5B05D903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6147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2E9-DA2B-41B8-B596-C2A6A4FF579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396F-0C48-4CDE-B941-15F5B05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66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2E9-DA2B-41B8-B596-C2A6A4FF579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396F-0C48-4CDE-B941-15F5B05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30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2E9-DA2B-41B8-B596-C2A6A4FF579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396F-0C48-4CDE-B941-15F5B05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0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2E9-DA2B-41B8-B596-C2A6A4FF579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396F-0C48-4CDE-B941-15F5B05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35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2E9-DA2B-41B8-B596-C2A6A4FF579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396F-0C48-4CDE-B941-15F5B05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1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2E9-DA2B-41B8-B596-C2A6A4FF579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396F-0C48-4CDE-B941-15F5B05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2E9-DA2B-41B8-B596-C2A6A4FF579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396F-0C48-4CDE-B941-15F5B05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0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2E9-DA2B-41B8-B596-C2A6A4FF579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396F-0C48-4CDE-B941-15F5B05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4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2E9-DA2B-41B8-B596-C2A6A4FF579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396F-0C48-4CDE-B941-15F5B05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9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2E9-DA2B-41B8-B596-C2A6A4FF579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396F-0C48-4CDE-B941-15F5B05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3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2E9-DA2B-41B8-B596-C2A6A4FF579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396F-0C48-4CDE-B941-15F5B05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2E9-DA2B-41B8-B596-C2A6A4FF579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396F-0C48-4CDE-B941-15F5B05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2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2E9-DA2B-41B8-B596-C2A6A4FF579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396F-0C48-4CDE-B941-15F5B05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8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8E42E9-DA2B-41B8-B596-C2A6A4FF579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396F-0C48-4CDE-B941-15F5B05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04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panel.hosting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uth-db326.hostinger.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l-files.hostinger.i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BTAO Services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Business –Think Apply Observe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5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cant Give(can we give)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40950"/>
            <a:ext cx="8946541" cy="4195481"/>
          </a:xfrm>
        </p:spPr>
        <p:txBody>
          <a:bodyPr/>
          <a:lstStyle/>
          <a:p>
            <a:r>
              <a:rPr lang="en-US" b="1" dirty="0"/>
              <a:t>Free SSL Certificate for life </a:t>
            </a:r>
            <a:r>
              <a:rPr lang="en-US" b="1" dirty="0" smtClean="0"/>
              <a:t>Time</a:t>
            </a:r>
          </a:p>
          <a:p>
            <a:pPr lvl="0"/>
            <a:r>
              <a:rPr lang="en-US" b="1" dirty="0"/>
              <a:t>Free </a:t>
            </a:r>
            <a:r>
              <a:rPr lang="en-US" b="1" dirty="0" smtClean="0"/>
              <a:t>Domain</a:t>
            </a:r>
          </a:p>
          <a:p>
            <a:pPr lvl="0"/>
            <a:r>
              <a:rPr lang="en-US" b="1" dirty="0" smtClean="0"/>
              <a:t>Unlimited Sub Domains</a:t>
            </a:r>
          </a:p>
          <a:p>
            <a:pPr lvl="0"/>
            <a:r>
              <a:rPr lang="en-US" b="1" dirty="0" smtClean="0"/>
              <a:t>Unmetered disk</a:t>
            </a:r>
          </a:p>
          <a:p>
            <a:pPr lvl="0"/>
            <a:r>
              <a:rPr lang="en-US" b="1" dirty="0" smtClean="0"/>
              <a:t>Unlimited Traffic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SEARCH ENGINE </a:t>
            </a:r>
            <a:r>
              <a:rPr lang="en-US" b="1" dirty="0" smtClean="0"/>
              <a:t>OPTIMIZATION(SEO)</a:t>
            </a:r>
          </a:p>
          <a:p>
            <a:r>
              <a:rPr lang="en-US" b="1" dirty="0"/>
              <a:t>Google Analytics</a:t>
            </a:r>
            <a:endParaRPr lang="en-US" dirty="0"/>
          </a:p>
          <a:p>
            <a:pPr lvl="0"/>
            <a:r>
              <a:rPr lang="en-US" b="1" dirty="0"/>
              <a:t>APP and Website </a:t>
            </a:r>
            <a:r>
              <a:rPr lang="en-US" b="1" dirty="0" smtClean="0"/>
              <a:t>maintenance</a:t>
            </a:r>
          </a:p>
          <a:p>
            <a:pPr lvl="0"/>
            <a:r>
              <a:rPr lang="en-US" b="1" dirty="0" smtClean="0"/>
              <a:t>UX Interface</a:t>
            </a:r>
          </a:p>
          <a:p>
            <a:pPr lvl="0"/>
            <a:r>
              <a:rPr lang="en-US" b="1" dirty="0" smtClean="0"/>
              <a:t>Traffic Management</a:t>
            </a:r>
          </a:p>
          <a:p>
            <a:pPr lvl="0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0649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40950"/>
            <a:ext cx="8946541" cy="4195481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b="1" dirty="0" smtClean="0"/>
              <a:t>1X </a:t>
            </a:r>
            <a:r>
              <a:rPr lang="en-US" b="1" dirty="0"/>
              <a:t>Processing Speed</a:t>
            </a:r>
            <a:endParaRPr lang="en-US" dirty="0"/>
          </a:p>
          <a:p>
            <a:r>
              <a:rPr lang="en-US" b="1" dirty="0" smtClean="0"/>
              <a:t>Bandwidth</a:t>
            </a:r>
            <a:endParaRPr lang="en-US" b="1" dirty="0"/>
          </a:p>
          <a:p>
            <a:r>
              <a:rPr lang="en-US" b="1" dirty="0"/>
              <a:t>FTP Account</a:t>
            </a:r>
          </a:p>
          <a:p>
            <a:r>
              <a:rPr lang="en-US" b="1" dirty="0" smtClean="0"/>
              <a:t>1 GB MySQL Database (3 GB)</a:t>
            </a:r>
            <a:endParaRPr lang="en-US" b="1" dirty="0"/>
          </a:p>
          <a:p>
            <a:r>
              <a:rPr lang="en-US" b="1" dirty="0" smtClean="0"/>
              <a:t>2 Email </a:t>
            </a:r>
            <a:r>
              <a:rPr lang="en-US" b="1" dirty="0"/>
              <a:t>Accounts</a:t>
            </a:r>
          </a:p>
          <a:p>
            <a:r>
              <a:rPr lang="en-US" b="1" dirty="0"/>
              <a:t>99.9% Uptime Guarantee</a:t>
            </a:r>
          </a:p>
          <a:p>
            <a:r>
              <a:rPr lang="en-US" b="1" dirty="0"/>
              <a:t>Weekly Backup</a:t>
            </a:r>
          </a:p>
          <a:p>
            <a:r>
              <a:rPr lang="en-US" b="1" dirty="0"/>
              <a:t>Continuous Support</a:t>
            </a:r>
          </a:p>
          <a:p>
            <a:r>
              <a:rPr lang="en-US" b="1" dirty="0" smtClean="0"/>
              <a:t>1 GB Storage </a:t>
            </a:r>
            <a:r>
              <a:rPr lang="en-US" b="1" dirty="0"/>
              <a:t>(20 GB Disk Space)</a:t>
            </a:r>
          </a:p>
          <a:p>
            <a:r>
              <a:rPr lang="en-US" b="1" strike="sngStrike" dirty="0" smtClean="0">
                <a:solidFill>
                  <a:srgbClr val="FF0000"/>
                </a:solidFill>
              </a:rPr>
              <a:t>Sub </a:t>
            </a:r>
            <a:r>
              <a:rPr lang="en-US" b="1" strike="sngStrike" dirty="0">
                <a:solidFill>
                  <a:srgbClr val="FF0000"/>
                </a:solidFill>
              </a:rPr>
              <a:t>Domains</a:t>
            </a:r>
          </a:p>
          <a:p>
            <a:r>
              <a:rPr lang="en-US" b="1" strike="sngStrike" dirty="0">
                <a:solidFill>
                  <a:srgbClr val="FF0000"/>
                </a:solidFill>
              </a:rPr>
              <a:t>Free Domain</a:t>
            </a:r>
          </a:p>
          <a:p>
            <a:r>
              <a:rPr lang="en-US" b="1" dirty="0"/>
              <a:t>Lite Speed</a:t>
            </a:r>
            <a:r>
              <a:rPr lang="en-US" dirty="0"/>
              <a:t> </a:t>
            </a:r>
            <a:r>
              <a:rPr lang="en-US" b="1" dirty="0"/>
              <a:t>Cache </a:t>
            </a:r>
          </a:p>
          <a:p>
            <a:r>
              <a:rPr lang="en-US" dirty="0"/>
              <a:t> 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46213" y="1940950"/>
            <a:ext cx="4786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6 months Free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150/month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Start-Up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/>
              <a:t>2X Processing </a:t>
            </a:r>
            <a:r>
              <a:rPr lang="en-US" b="1" dirty="0" smtClean="0"/>
              <a:t>Speed </a:t>
            </a:r>
            <a:endParaRPr lang="en-US" dirty="0"/>
          </a:p>
          <a:p>
            <a:r>
              <a:rPr lang="en-US" b="1" dirty="0"/>
              <a:t>Unlimited Bandwidth</a:t>
            </a:r>
          </a:p>
          <a:p>
            <a:r>
              <a:rPr lang="en-US" b="1" dirty="0"/>
              <a:t>FTP Account</a:t>
            </a:r>
          </a:p>
          <a:p>
            <a:r>
              <a:rPr lang="en-US" b="1" dirty="0"/>
              <a:t>Unlimited MySQL Database (3 GB)</a:t>
            </a:r>
          </a:p>
          <a:p>
            <a:r>
              <a:rPr lang="en-US" b="1" dirty="0"/>
              <a:t>Unlimited Email Accounts</a:t>
            </a:r>
          </a:p>
          <a:p>
            <a:r>
              <a:rPr lang="en-US" b="1" dirty="0" smtClean="0"/>
              <a:t>99.9</a:t>
            </a:r>
            <a:r>
              <a:rPr lang="en-US" b="1" dirty="0"/>
              <a:t>% Uptime Guarantee</a:t>
            </a:r>
          </a:p>
          <a:p>
            <a:r>
              <a:rPr lang="en-US" b="1" dirty="0"/>
              <a:t>Weekly Backup</a:t>
            </a:r>
          </a:p>
          <a:p>
            <a:r>
              <a:rPr lang="en-US" b="1" dirty="0"/>
              <a:t>Continuous </a:t>
            </a:r>
            <a:r>
              <a:rPr lang="en-US" b="1" dirty="0" smtClean="0"/>
              <a:t>Support</a:t>
            </a:r>
          </a:p>
          <a:p>
            <a:r>
              <a:rPr lang="en-US" b="1" dirty="0">
                <a:solidFill>
                  <a:srgbClr val="FF0000"/>
                </a:solidFill>
              </a:rPr>
              <a:t>Unlimited Storage (20 GB Disk Space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100 Sub </a:t>
            </a:r>
            <a:r>
              <a:rPr lang="en-US" b="1" dirty="0" smtClean="0">
                <a:solidFill>
                  <a:srgbClr val="FF0000"/>
                </a:solidFill>
              </a:rPr>
              <a:t>Domains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Free Domain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Lite Speed</a:t>
            </a:r>
            <a:r>
              <a:rPr lang="en-US" dirty="0"/>
              <a:t> </a:t>
            </a:r>
            <a:r>
              <a:rPr lang="en-US" b="1" dirty="0"/>
              <a:t>Cache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02197" y="1396653"/>
            <a:ext cx="47864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1 month    = 300/month{3600}  Renew[400/month{4800}] 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12 months = 200/month{2400}</a:t>
            </a:r>
          </a:p>
          <a:p>
            <a:r>
              <a:rPr lang="en-US" dirty="0"/>
              <a:t> </a:t>
            </a:r>
            <a:r>
              <a:rPr lang="en-US" dirty="0" smtClean="0"/>
              <a:t>    Renew[300/month{3600}]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24 months = 150/month{3600}</a:t>
            </a:r>
          </a:p>
          <a:p>
            <a:r>
              <a:rPr lang="en-US" dirty="0"/>
              <a:t> </a:t>
            </a:r>
            <a:r>
              <a:rPr lang="en-US" dirty="0" smtClean="0"/>
              <a:t>    Renew[250/month{6000}]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48 months = 100/month{4800}</a:t>
            </a:r>
          </a:p>
          <a:p>
            <a:r>
              <a:rPr lang="en-US" dirty="0"/>
              <a:t> </a:t>
            </a:r>
            <a:r>
              <a:rPr lang="en-US" dirty="0" smtClean="0"/>
              <a:t>    Renew[200/month{9600}]</a:t>
            </a:r>
          </a:p>
        </p:txBody>
      </p:sp>
    </p:spTree>
    <p:extLst>
      <p:ext uri="{BB962C8B-B14F-4D97-AF65-F5344CB8AC3E}">
        <p14:creationId xmlns:p14="http://schemas.microsoft.com/office/powerpoint/2010/main" val="971224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20" y="371237"/>
            <a:ext cx="9404723" cy="140053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0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BTAO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Hosting provider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Web development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App development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Software services</a:t>
            </a:r>
          </a:p>
          <a:p>
            <a:r>
              <a:rPr lang="en-US" dirty="0" smtClean="0"/>
              <a:t>Security Breach Solutions</a:t>
            </a:r>
          </a:p>
          <a:p>
            <a:r>
              <a:rPr lang="en-US" dirty="0" smtClean="0"/>
              <a:t>Real Time Solutions with AI and IOT</a:t>
            </a:r>
          </a:p>
          <a:p>
            <a:r>
              <a:rPr lang="en-US" dirty="0" smtClean="0"/>
              <a:t>Business Automation Solutions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7277" y="3168758"/>
            <a:ext cx="9404723" cy="1400530"/>
          </a:xfrm>
        </p:spPr>
        <p:txBody>
          <a:bodyPr/>
          <a:lstStyle/>
          <a:p>
            <a:r>
              <a:rPr lang="en-US" dirty="0" smtClean="0"/>
              <a:t>FOR HOSTING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9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access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https://hpanel.hostinger.com/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079" y="2849623"/>
            <a:ext cx="8483774" cy="37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1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access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https://auth-db326.hostinger.in/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023" y="2646682"/>
            <a:ext cx="8702142" cy="39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7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 Access (files access)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https://nl-files.hostinger.in/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816" y="2499865"/>
            <a:ext cx="7550590" cy="424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5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Email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</a:t>
            </a:r>
            <a:r>
              <a:rPr lang="en-US" dirty="0" smtClean="0"/>
              <a:t>://webmail.hostinger.in/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309" y="2600899"/>
            <a:ext cx="7070545" cy="39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8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7890" y="2729387"/>
            <a:ext cx="9404723" cy="1400530"/>
          </a:xfrm>
        </p:spPr>
        <p:txBody>
          <a:bodyPr/>
          <a:lstStyle/>
          <a:p>
            <a:r>
              <a:rPr lang="en-US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3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45" y="611339"/>
            <a:ext cx="13352107" cy="620302"/>
          </a:xfrm>
        </p:spPr>
        <p:txBody>
          <a:bodyPr/>
          <a:lstStyle/>
          <a:p>
            <a:r>
              <a:rPr lang="en-US" sz="2800" b="1" dirty="0" smtClean="0"/>
              <a:t>HOSTINGER FEATURES we can give up to 4 years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0" y="1231641"/>
            <a:ext cx="9266083" cy="5309117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2X Processing Speed</a:t>
            </a:r>
            <a:endParaRPr lang="en-US" dirty="0"/>
          </a:p>
          <a:p>
            <a:r>
              <a:rPr lang="en-US" b="1" dirty="0"/>
              <a:t>Unlimited </a:t>
            </a:r>
            <a:r>
              <a:rPr lang="en-US" b="1" dirty="0" smtClean="0"/>
              <a:t>Bandwidth</a:t>
            </a:r>
          </a:p>
          <a:p>
            <a:r>
              <a:rPr lang="en-US" b="1" dirty="0"/>
              <a:t>FTP </a:t>
            </a:r>
            <a:r>
              <a:rPr lang="en-US" b="1" dirty="0" smtClean="0"/>
              <a:t>Account</a:t>
            </a:r>
          </a:p>
          <a:p>
            <a:r>
              <a:rPr lang="en-US" b="1" dirty="0" smtClean="0"/>
              <a:t>Unlimited MySQL Database (3 GB)</a:t>
            </a:r>
          </a:p>
          <a:p>
            <a:r>
              <a:rPr lang="en-US" b="1" dirty="0" smtClean="0"/>
              <a:t>Unlimited Email Accounts</a:t>
            </a:r>
          </a:p>
          <a:p>
            <a:r>
              <a:rPr lang="en-US" b="1" dirty="0" smtClean="0"/>
              <a:t>Unlimited Storage (20 GB Disk Space)</a:t>
            </a:r>
          </a:p>
          <a:p>
            <a:r>
              <a:rPr lang="en-US" b="1" dirty="0"/>
              <a:t>99.9% Uptime Guarantee</a:t>
            </a:r>
            <a:endParaRPr lang="en-US" b="1" dirty="0" smtClean="0"/>
          </a:p>
          <a:p>
            <a:r>
              <a:rPr lang="en-US" b="1" dirty="0"/>
              <a:t>Weekly Backup</a:t>
            </a:r>
          </a:p>
          <a:p>
            <a:r>
              <a:rPr lang="en-US" b="1" dirty="0"/>
              <a:t>Continuous </a:t>
            </a:r>
            <a:r>
              <a:rPr lang="en-US" b="1" dirty="0" smtClean="0"/>
              <a:t>Support</a:t>
            </a:r>
          </a:p>
          <a:p>
            <a:r>
              <a:rPr lang="en-US" b="1" dirty="0" smtClean="0"/>
              <a:t>100 Sub Domains</a:t>
            </a:r>
          </a:p>
          <a:p>
            <a:r>
              <a:rPr lang="en-US" b="1" dirty="0" smtClean="0"/>
              <a:t>Lite Speed</a:t>
            </a:r>
            <a:r>
              <a:rPr lang="en-US" dirty="0"/>
              <a:t> </a:t>
            </a:r>
            <a:r>
              <a:rPr lang="en-US" b="1" dirty="0" smtClean="0"/>
              <a:t>Cache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00082"/>
            <a:ext cx="184731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/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-470656" y="-9408"/>
            <a:ext cx="1281505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147682"/>
            <a:ext cx="184731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/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83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2103</TotalTime>
  <Words>271</Words>
  <Application>Microsoft Office PowerPoint</Application>
  <PresentationFormat>Widescreen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Century Gothic</vt:lpstr>
      <vt:lpstr>Wingdings</vt:lpstr>
      <vt:lpstr>Wingdings 3</vt:lpstr>
      <vt:lpstr>Ion</vt:lpstr>
      <vt:lpstr>BTAO Services </vt:lpstr>
      <vt:lpstr>BTAO services</vt:lpstr>
      <vt:lpstr>FOR HOSTING SERVICE</vt:lpstr>
      <vt:lpstr>Our access panel</vt:lpstr>
      <vt:lpstr>Database access panel</vt:lpstr>
      <vt:lpstr>FTP Access (files access)</vt:lpstr>
      <vt:lpstr>Domain Email Access</vt:lpstr>
      <vt:lpstr>+</vt:lpstr>
      <vt:lpstr>HOSTINGER FEATURES we can give up to 4 years</vt:lpstr>
      <vt:lpstr>What we cant Give(can we give)</vt:lpstr>
      <vt:lpstr>Additional Tools</vt:lpstr>
      <vt:lpstr>Student plan</vt:lpstr>
      <vt:lpstr>Start-Up plan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BTAO </dc:title>
  <dc:creator>KD THRILLS YOU</dc:creator>
  <cp:lastModifiedBy>KD THRILLS YOU</cp:lastModifiedBy>
  <cp:revision>25</cp:revision>
  <dcterms:created xsi:type="dcterms:W3CDTF">2020-05-16T01:56:47Z</dcterms:created>
  <dcterms:modified xsi:type="dcterms:W3CDTF">2020-12-06T02:55:40Z</dcterms:modified>
</cp:coreProperties>
</file>