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4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3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18/11/14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7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18/11/14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18/11/14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1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BC59-F3DC-4767-A536-37DB3EDE61DA}" type="datetimeFigureOut">
              <a:rPr lang="en-US" smtClean="0"/>
              <a:t>18/11/14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38545" y="4315691"/>
            <a:ext cx="3976255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3048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990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2133598"/>
            <a:ext cx="1676400" cy="30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card(point)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05544" y="2133600"/>
            <a:ext cx="184265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shop (filter)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971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Shop’s info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3657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93873" y="3834245"/>
            <a:ext cx="94210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awards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95800" y="3810000"/>
            <a:ext cx="1537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Point’s history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38400" y="3810000"/>
            <a:ext cx="1537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 shop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" y="4495800"/>
            <a:ext cx="1257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</a:t>
            </a:r>
            <a:r>
              <a:rPr lang="en-US" dirty="0" err="1" smtClean="0"/>
              <a:t>num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97626" y="4495800"/>
            <a:ext cx="1257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2117" y="5257800"/>
            <a:ext cx="1257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19299" y="5306291"/>
            <a:ext cx="147204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Map(address)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50767" y="6019800"/>
            <a:ext cx="147204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29400" y="4572000"/>
            <a:ext cx="94210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33655" y="5410200"/>
            <a:ext cx="166254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ticket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67200" y="987136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04655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672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13764" y="2133599"/>
            <a:ext cx="1863436" cy="27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to join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>
            <a:off x="1257300" y="609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6" idx="0"/>
          </p:cNvCxnSpPr>
          <p:nvPr/>
        </p:nvCxnSpPr>
        <p:spPr>
          <a:xfrm flipH="1">
            <a:off x="1219200" y="1295400"/>
            <a:ext cx="38100" cy="838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0"/>
          </p:cNvCxnSpPr>
          <p:nvPr/>
        </p:nvCxnSpPr>
        <p:spPr>
          <a:xfrm>
            <a:off x="1253836" y="2403762"/>
            <a:ext cx="155864" cy="568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1"/>
          </p:cNvCxnSpPr>
          <p:nvPr/>
        </p:nvCxnSpPr>
        <p:spPr>
          <a:xfrm>
            <a:off x="1752600" y="2251362"/>
            <a:ext cx="1052944" cy="34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22" idx="0"/>
          </p:cNvCxnSpPr>
          <p:nvPr/>
        </p:nvCxnSpPr>
        <p:spPr>
          <a:xfrm flipH="1">
            <a:off x="3290455" y="2438400"/>
            <a:ext cx="436417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23" idx="0"/>
          </p:cNvCxnSpPr>
          <p:nvPr/>
        </p:nvCxnSpPr>
        <p:spPr>
          <a:xfrm>
            <a:off x="3726872" y="2438400"/>
            <a:ext cx="122612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4" idx="1"/>
          </p:cNvCxnSpPr>
          <p:nvPr/>
        </p:nvCxnSpPr>
        <p:spPr>
          <a:xfrm>
            <a:off x="4651663" y="2251362"/>
            <a:ext cx="1562101" cy="17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3"/>
            <a:endCxn id="21" idx="1"/>
          </p:cNvCxnSpPr>
          <p:nvPr/>
        </p:nvCxnSpPr>
        <p:spPr>
          <a:xfrm flipV="1">
            <a:off x="1752600" y="1139536"/>
            <a:ext cx="2514600" cy="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1" idx="2"/>
            <a:endCxn id="7" idx="0"/>
          </p:cNvCxnSpPr>
          <p:nvPr/>
        </p:nvCxnSpPr>
        <p:spPr>
          <a:xfrm flipH="1">
            <a:off x="3726872" y="1291936"/>
            <a:ext cx="1226128" cy="84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" idx="0"/>
          </p:cNvCxnSpPr>
          <p:nvPr/>
        </p:nvCxnSpPr>
        <p:spPr>
          <a:xfrm flipH="1">
            <a:off x="1181100" y="3293917"/>
            <a:ext cx="225136" cy="363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  <a:endCxn id="50" idx="0"/>
          </p:cNvCxnSpPr>
          <p:nvPr/>
        </p:nvCxnSpPr>
        <p:spPr>
          <a:xfrm>
            <a:off x="1181100" y="3962400"/>
            <a:ext cx="945573" cy="353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2"/>
            <a:endCxn id="19" idx="0"/>
          </p:cNvCxnSpPr>
          <p:nvPr/>
        </p:nvCxnSpPr>
        <p:spPr>
          <a:xfrm>
            <a:off x="6864928" y="4139045"/>
            <a:ext cx="235527" cy="432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2"/>
            <a:endCxn id="20" idx="0"/>
          </p:cNvCxnSpPr>
          <p:nvPr/>
        </p:nvCxnSpPr>
        <p:spPr>
          <a:xfrm flipH="1">
            <a:off x="6864928" y="4876800"/>
            <a:ext cx="235527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2"/>
            <a:endCxn id="12" idx="0"/>
          </p:cNvCxnSpPr>
          <p:nvPr/>
        </p:nvCxnSpPr>
        <p:spPr>
          <a:xfrm>
            <a:off x="1409700" y="3276600"/>
            <a:ext cx="179762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2"/>
            <a:endCxn id="11" idx="0"/>
          </p:cNvCxnSpPr>
          <p:nvPr/>
        </p:nvCxnSpPr>
        <p:spPr>
          <a:xfrm>
            <a:off x="1409700" y="3276600"/>
            <a:ext cx="385502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76805" y="805934"/>
            <a:ext cx="10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time</a:t>
            </a:r>
            <a:endParaRPr lang="en-US" dirty="0"/>
          </a:p>
        </p:txBody>
      </p:sp>
      <p:cxnSp>
        <p:nvCxnSpPr>
          <p:cNvPr id="70" name="Curved Connector 69"/>
          <p:cNvCxnSpPr>
            <a:stCxn id="24" idx="0"/>
            <a:endCxn id="6" idx="0"/>
          </p:cNvCxnSpPr>
          <p:nvPr/>
        </p:nvCxnSpPr>
        <p:spPr>
          <a:xfrm rot="16200000" flipV="1">
            <a:off x="4182341" y="-829542"/>
            <a:ext cx="1" cy="5926282"/>
          </a:xfrm>
          <a:prstGeom prst="curved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99618" y="1528102"/>
            <a:ext cx="165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 to accept..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8" idx="2"/>
            <a:endCxn id="10" idx="0"/>
          </p:cNvCxnSpPr>
          <p:nvPr/>
        </p:nvCxnSpPr>
        <p:spPr>
          <a:xfrm>
            <a:off x="1409700" y="3276600"/>
            <a:ext cx="5455228" cy="557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726872" y="152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info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5" idx="3"/>
            <a:endCxn id="82" idx="1"/>
          </p:cNvCxnSpPr>
          <p:nvPr/>
        </p:nvCxnSpPr>
        <p:spPr>
          <a:xfrm flipV="1">
            <a:off x="1752600" y="304800"/>
            <a:ext cx="1974272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158345" y="152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card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158345" y="653534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Award ticket</a:t>
            </a:r>
            <a:endParaRPr lang="en-US" dirty="0"/>
          </a:p>
        </p:txBody>
      </p:sp>
      <p:cxnSp>
        <p:nvCxnSpPr>
          <p:cNvPr id="88" name="Straight Arrow Connector 87"/>
          <p:cNvCxnSpPr>
            <a:endCxn id="86" idx="1"/>
          </p:cNvCxnSpPr>
          <p:nvPr/>
        </p:nvCxnSpPr>
        <p:spPr>
          <a:xfrm flipV="1">
            <a:off x="5008418" y="304800"/>
            <a:ext cx="1149927" cy="6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3"/>
            <a:endCxn id="87" idx="1"/>
          </p:cNvCxnSpPr>
          <p:nvPr/>
        </p:nvCxnSpPr>
        <p:spPr>
          <a:xfrm>
            <a:off x="5098472" y="304800"/>
            <a:ext cx="1059873" cy="50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296891" y="1165513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cxnSp>
        <p:nvCxnSpPr>
          <p:cNvPr id="94" name="Straight Arrow Connector 93"/>
          <p:cNvCxnSpPr>
            <a:stCxn id="82" idx="3"/>
            <a:endCxn id="93" idx="1"/>
          </p:cNvCxnSpPr>
          <p:nvPr/>
        </p:nvCxnSpPr>
        <p:spPr>
          <a:xfrm>
            <a:off x="5098472" y="304800"/>
            <a:ext cx="1198419" cy="101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38546" y="4315691"/>
            <a:ext cx="1614054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3048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7053" y="280657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34153" y="1030247"/>
            <a:ext cx="1676400" cy="30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List </a:t>
            </a:r>
            <a:r>
              <a:rPr lang="en-US" smtClean="0"/>
              <a:t>shops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0999" y="1711293"/>
            <a:ext cx="184265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 Shop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20211" y="1743758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Shop’s info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619" y="2943729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39498" y="2918474"/>
            <a:ext cx="94210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awards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18868" y="2890587"/>
            <a:ext cx="1537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24107" y="2890819"/>
            <a:ext cx="1537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 shop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2736" y="4495800"/>
            <a:ext cx="1257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</a:t>
            </a:r>
            <a:r>
              <a:rPr lang="en-US" dirty="0" err="1" smtClean="0"/>
              <a:t>num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2432" y="6216810"/>
            <a:ext cx="1257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5279" y="4953000"/>
            <a:ext cx="1257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5279" y="5792432"/>
            <a:ext cx="147204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Map(address)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7563" y="5406651"/>
            <a:ext cx="147204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64369" y="3793755"/>
            <a:ext cx="1295400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 award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33655" y="276207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4" idx="3"/>
            <a:endCxn id="5" idx="1"/>
          </p:cNvCxnSpPr>
          <p:nvPr/>
        </p:nvCxnSpPr>
        <p:spPr>
          <a:xfrm flipV="1">
            <a:off x="1752600" y="433057"/>
            <a:ext cx="1324453" cy="24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6" idx="0"/>
          </p:cNvCxnSpPr>
          <p:nvPr/>
        </p:nvCxnSpPr>
        <p:spPr>
          <a:xfrm>
            <a:off x="3572353" y="585457"/>
            <a:ext cx="0" cy="44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0"/>
          </p:cNvCxnSpPr>
          <p:nvPr/>
        </p:nvCxnSpPr>
        <p:spPr>
          <a:xfrm flipH="1">
            <a:off x="2367911" y="1269239"/>
            <a:ext cx="1396458" cy="474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7" idx="0"/>
          </p:cNvCxnSpPr>
          <p:nvPr/>
        </p:nvCxnSpPr>
        <p:spPr>
          <a:xfrm>
            <a:off x="3572353" y="1335049"/>
            <a:ext cx="1539974" cy="376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3"/>
            <a:endCxn id="21" idx="1"/>
          </p:cNvCxnSpPr>
          <p:nvPr/>
        </p:nvCxnSpPr>
        <p:spPr>
          <a:xfrm flipV="1">
            <a:off x="4067653" y="428607"/>
            <a:ext cx="1966002" cy="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2"/>
          </p:cNvCxnSpPr>
          <p:nvPr/>
        </p:nvCxnSpPr>
        <p:spPr>
          <a:xfrm flipH="1">
            <a:off x="874167" y="2048558"/>
            <a:ext cx="1493744" cy="826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</p:cNvCxnSpPr>
          <p:nvPr/>
        </p:nvCxnSpPr>
        <p:spPr>
          <a:xfrm>
            <a:off x="784719" y="3248529"/>
            <a:ext cx="0" cy="1011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2"/>
            <a:endCxn id="19" idx="0"/>
          </p:cNvCxnSpPr>
          <p:nvPr/>
        </p:nvCxnSpPr>
        <p:spPr>
          <a:xfrm>
            <a:off x="4410553" y="3223274"/>
            <a:ext cx="1516" cy="570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2"/>
            <a:endCxn id="12" idx="0"/>
          </p:cNvCxnSpPr>
          <p:nvPr/>
        </p:nvCxnSpPr>
        <p:spPr>
          <a:xfrm>
            <a:off x="2367911" y="2048558"/>
            <a:ext cx="25124" cy="842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2"/>
            <a:endCxn id="11" idx="1"/>
          </p:cNvCxnSpPr>
          <p:nvPr/>
        </p:nvCxnSpPr>
        <p:spPr>
          <a:xfrm>
            <a:off x="2367911" y="2048558"/>
            <a:ext cx="3650957" cy="994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704265" y="135214"/>
            <a:ext cx="10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time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8" idx="2"/>
          </p:cNvCxnSpPr>
          <p:nvPr/>
        </p:nvCxnSpPr>
        <p:spPr>
          <a:xfrm>
            <a:off x="2367911" y="2048558"/>
            <a:ext cx="1571587" cy="826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3"/>
          </p:cNvCxnSpPr>
          <p:nvPr/>
        </p:nvCxnSpPr>
        <p:spPr>
          <a:xfrm flipH="1">
            <a:off x="4410553" y="561266"/>
            <a:ext cx="2348518" cy="62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490035" y="3677065"/>
            <a:ext cx="1849582" cy="4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 relative shop</a:t>
            </a:r>
            <a:endParaRPr lang="en-US"/>
          </a:p>
        </p:txBody>
      </p:sp>
      <p:cxnSp>
        <p:nvCxnSpPr>
          <p:cNvPr id="38" name="Straight Arrow Connector 37"/>
          <p:cNvCxnSpPr>
            <a:stCxn id="12" idx="2"/>
            <a:endCxn id="35" idx="0"/>
          </p:cNvCxnSpPr>
          <p:nvPr/>
        </p:nvCxnSpPr>
        <p:spPr>
          <a:xfrm>
            <a:off x="2393035" y="3195619"/>
            <a:ext cx="21791" cy="48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5918422" y="3765081"/>
            <a:ext cx="1738745" cy="32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 details</a:t>
            </a:r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6759071" y="822622"/>
            <a:ext cx="16472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/>
              <a:t>List users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Search users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Sort users:</a:t>
            </a:r>
          </a:p>
          <a:p>
            <a:r>
              <a:rPr lang="en-US" smtClean="0"/>
              <a:t>+ Name</a:t>
            </a:r>
          </a:p>
          <a:p>
            <a:r>
              <a:rPr lang="en-US" smtClean="0"/>
              <a:t>+ Total Point</a:t>
            </a:r>
          </a:p>
          <a:p>
            <a:r>
              <a:rPr lang="en-US" smtClean="0"/>
              <a:t>+ Current Point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7239000" y="2576948"/>
            <a:ext cx="0" cy="31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" idx="2"/>
            <a:endCxn id="113" idx="0"/>
          </p:cNvCxnSpPr>
          <p:nvPr/>
        </p:nvCxnSpPr>
        <p:spPr>
          <a:xfrm flipH="1">
            <a:off x="6787795" y="3195387"/>
            <a:ext cx="1" cy="56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4342340" y="4800600"/>
            <a:ext cx="114406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 info</a:t>
            </a: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535669" y="5678675"/>
            <a:ext cx="1144060" cy="68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Update point</a:t>
            </a: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770454" y="4800600"/>
            <a:ext cx="146854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 awards</a:t>
            </a: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932697" y="5678676"/>
            <a:ext cx="1144060" cy="68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Update award</a:t>
            </a:r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428001" y="4800600"/>
            <a:ext cx="146854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 history</a:t>
            </a:r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38444" y="5678675"/>
            <a:ext cx="1144060" cy="68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Send message</a:t>
            </a:r>
            <a:endParaRPr lang="en-US"/>
          </a:p>
        </p:txBody>
      </p:sp>
      <p:cxnSp>
        <p:nvCxnSpPr>
          <p:cNvPr id="138" name="Straight Arrow Connector 137"/>
          <p:cNvCxnSpPr>
            <a:stCxn id="126" idx="2"/>
            <a:endCxn id="132" idx="0"/>
          </p:cNvCxnSpPr>
          <p:nvPr/>
        </p:nvCxnSpPr>
        <p:spPr>
          <a:xfrm flipH="1">
            <a:off x="3810474" y="5105400"/>
            <a:ext cx="1103896" cy="57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6" idx="2"/>
            <a:endCxn id="127" idx="0"/>
          </p:cNvCxnSpPr>
          <p:nvPr/>
        </p:nvCxnSpPr>
        <p:spPr>
          <a:xfrm>
            <a:off x="4914370" y="5105400"/>
            <a:ext cx="193329" cy="57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13" idx="2"/>
            <a:endCxn id="126" idx="0"/>
          </p:cNvCxnSpPr>
          <p:nvPr/>
        </p:nvCxnSpPr>
        <p:spPr>
          <a:xfrm flipH="1">
            <a:off x="4914370" y="4092939"/>
            <a:ext cx="1873425" cy="70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13" idx="2"/>
            <a:endCxn id="128" idx="0"/>
          </p:cNvCxnSpPr>
          <p:nvPr/>
        </p:nvCxnSpPr>
        <p:spPr>
          <a:xfrm flipH="1">
            <a:off x="6504727" y="4092939"/>
            <a:ext cx="283068" cy="70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3" idx="2"/>
            <a:endCxn id="130" idx="0"/>
          </p:cNvCxnSpPr>
          <p:nvPr/>
        </p:nvCxnSpPr>
        <p:spPr>
          <a:xfrm>
            <a:off x="6787795" y="4092939"/>
            <a:ext cx="1374479" cy="70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28" idx="2"/>
            <a:endCxn id="129" idx="0"/>
          </p:cNvCxnSpPr>
          <p:nvPr/>
        </p:nvCxnSpPr>
        <p:spPr>
          <a:xfrm>
            <a:off x="6504727" y="5105400"/>
            <a:ext cx="0" cy="57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104</Words>
  <Application>Microsoft Office PowerPoint</Application>
  <PresentationFormat>On-screen Show (4:3)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tinntt</dc:creator>
  <cp:lastModifiedBy>Tấn Đô Nguyễn</cp:lastModifiedBy>
  <cp:revision>11</cp:revision>
  <dcterms:created xsi:type="dcterms:W3CDTF">2014-11-17T17:13:06Z</dcterms:created>
  <dcterms:modified xsi:type="dcterms:W3CDTF">2014-11-18T11:06:55Z</dcterms:modified>
</cp:coreProperties>
</file>