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38545" y="4315691"/>
            <a:ext cx="3976255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133598"/>
            <a:ext cx="1676400" cy="30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card(point)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05544" y="2133600"/>
            <a:ext cx="184265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shop (filter)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971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Shop’s info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3657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93873" y="3834245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810000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Point’s history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3810000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shop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" y="44958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7626" y="44958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2117" y="52578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19299" y="5306291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Map(address)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50767" y="6019800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9400" y="4572000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33655" y="5410200"/>
            <a:ext cx="1662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987136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655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672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13764" y="2133599"/>
            <a:ext cx="1863436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to join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257300" y="60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 flipH="1">
            <a:off x="1219200" y="1295400"/>
            <a:ext cx="38100" cy="838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>
            <a:off x="1253836" y="2403762"/>
            <a:ext cx="155864" cy="56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1"/>
          </p:cNvCxnSpPr>
          <p:nvPr/>
        </p:nvCxnSpPr>
        <p:spPr>
          <a:xfrm>
            <a:off x="1752600" y="2251362"/>
            <a:ext cx="1052944" cy="3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22" idx="0"/>
          </p:cNvCxnSpPr>
          <p:nvPr/>
        </p:nvCxnSpPr>
        <p:spPr>
          <a:xfrm flipH="1">
            <a:off x="3290455" y="2438400"/>
            <a:ext cx="43641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23" idx="0"/>
          </p:cNvCxnSpPr>
          <p:nvPr/>
        </p:nvCxnSpPr>
        <p:spPr>
          <a:xfrm>
            <a:off x="3726872" y="2438400"/>
            <a:ext cx="12261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1"/>
          </p:cNvCxnSpPr>
          <p:nvPr/>
        </p:nvCxnSpPr>
        <p:spPr>
          <a:xfrm>
            <a:off x="4651663" y="2251362"/>
            <a:ext cx="1562101" cy="1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21" idx="1"/>
          </p:cNvCxnSpPr>
          <p:nvPr/>
        </p:nvCxnSpPr>
        <p:spPr>
          <a:xfrm flipV="1">
            <a:off x="1752600" y="1139536"/>
            <a:ext cx="2514600" cy="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2"/>
            <a:endCxn id="7" idx="0"/>
          </p:cNvCxnSpPr>
          <p:nvPr/>
        </p:nvCxnSpPr>
        <p:spPr>
          <a:xfrm flipH="1">
            <a:off x="3726872" y="1291936"/>
            <a:ext cx="1226128" cy="84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0"/>
          </p:cNvCxnSpPr>
          <p:nvPr/>
        </p:nvCxnSpPr>
        <p:spPr>
          <a:xfrm flipH="1">
            <a:off x="1181100" y="3293917"/>
            <a:ext cx="225136" cy="363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50" idx="0"/>
          </p:cNvCxnSpPr>
          <p:nvPr/>
        </p:nvCxnSpPr>
        <p:spPr>
          <a:xfrm>
            <a:off x="1181100" y="3962400"/>
            <a:ext cx="945573" cy="35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2"/>
            <a:endCxn id="19" idx="0"/>
          </p:cNvCxnSpPr>
          <p:nvPr/>
        </p:nvCxnSpPr>
        <p:spPr>
          <a:xfrm>
            <a:off x="6864928" y="4139045"/>
            <a:ext cx="235527" cy="43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2"/>
            <a:endCxn id="20" idx="0"/>
          </p:cNvCxnSpPr>
          <p:nvPr/>
        </p:nvCxnSpPr>
        <p:spPr>
          <a:xfrm flipH="1">
            <a:off x="6864928" y="4876800"/>
            <a:ext cx="23552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  <a:endCxn id="12" idx="0"/>
          </p:cNvCxnSpPr>
          <p:nvPr/>
        </p:nvCxnSpPr>
        <p:spPr>
          <a:xfrm>
            <a:off x="1409700" y="3276600"/>
            <a:ext cx="17976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11" idx="0"/>
          </p:cNvCxnSpPr>
          <p:nvPr/>
        </p:nvCxnSpPr>
        <p:spPr>
          <a:xfrm>
            <a:off x="1409700" y="3276600"/>
            <a:ext cx="38550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76805" y="805934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time</a:t>
            </a:r>
            <a:endParaRPr lang="en-US" dirty="0"/>
          </a:p>
        </p:txBody>
      </p:sp>
      <p:cxnSp>
        <p:nvCxnSpPr>
          <p:cNvPr id="70" name="Curved Connector 69"/>
          <p:cNvCxnSpPr>
            <a:stCxn id="24" idx="0"/>
            <a:endCxn id="6" idx="0"/>
          </p:cNvCxnSpPr>
          <p:nvPr/>
        </p:nvCxnSpPr>
        <p:spPr>
          <a:xfrm rot="16200000" flipV="1">
            <a:off x="4182341" y="-829542"/>
            <a:ext cx="1" cy="5926282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99618" y="1528102"/>
            <a:ext cx="16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to accept..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1409700" y="3276600"/>
            <a:ext cx="5455228" cy="55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726872" y="152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info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5" idx="3"/>
            <a:endCxn id="82" idx="1"/>
          </p:cNvCxnSpPr>
          <p:nvPr/>
        </p:nvCxnSpPr>
        <p:spPr>
          <a:xfrm flipV="1">
            <a:off x="1752600" y="304800"/>
            <a:ext cx="197427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58345" y="152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card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158345" y="653534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 ticket</a:t>
            </a:r>
            <a:endParaRPr lang="en-US" dirty="0"/>
          </a:p>
        </p:txBody>
      </p:sp>
      <p:cxnSp>
        <p:nvCxnSpPr>
          <p:cNvPr id="88" name="Straight Arrow Connector 87"/>
          <p:cNvCxnSpPr>
            <a:endCxn id="86" idx="1"/>
          </p:cNvCxnSpPr>
          <p:nvPr/>
        </p:nvCxnSpPr>
        <p:spPr>
          <a:xfrm flipV="1">
            <a:off x="5008418" y="304800"/>
            <a:ext cx="1149927" cy="6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3"/>
            <a:endCxn id="87" idx="1"/>
          </p:cNvCxnSpPr>
          <p:nvPr/>
        </p:nvCxnSpPr>
        <p:spPr>
          <a:xfrm>
            <a:off x="5098472" y="304800"/>
            <a:ext cx="1059873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296891" y="116551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82" idx="3"/>
            <a:endCxn id="93" idx="1"/>
          </p:cNvCxnSpPr>
          <p:nvPr/>
        </p:nvCxnSpPr>
        <p:spPr>
          <a:xfrm>
            <a:off x="5098472" y="304800"/>
            <a:ext cx="1198419" cy="101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tinntt</dc:creator>
  <cp:lastModifiedBy>tinntt</cp:lastModifiedBy>
  <cp:revision>7</cp:revision>
  <dcterms:created xsi:type="dcterms:W3CDTF">2014-11-17T17:13:06Z</dcterms:created>
  <dcterms:modified xsi:type="dcterms:W3CDTF">2014-11-17T18:13:11Z</dcterms:modified>
</cp:coreProperties>
</file>