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5" y="4315691"/>
            <a:ext cx="3976255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990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133598"/>
            <a:ext cx="1676400" cy="304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card(point)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5544" y="2133600"/>
            <a:ext cx="1842656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shop (filter)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657600"/>
            <a:ext cx="8382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93873" y="3834245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Point’s history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810000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" y="4495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7626" y="4495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2117" y="5257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19299" y="5306291"/>
            <a:ext cx="147204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0767" y="6019800"/>
            <a:ext cx="147204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4572000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3655" y="5410200"/>
            <a:ext cx="1662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987136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655" y="29718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29718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13764" y="2133599"/>
            <a:ext cx="1863436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to join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257300" y="60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1219200" y="1295400"/>
            <a:ext cx="38100" cy="838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1253836" y="2403762"/>
            <a:ext cx="155864" cy="56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7" idx="1"/>
          </p:cNvCxnSpPr>
          <p:nvPr/>
        </p:nvCxnSpPr>
        <p:spPr>
          <a:xfrm>
            <a:off x="2057400" y="2285999"/>
            <a:ext cx="7481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2" idx="0"/>
          </p:cNvCxnSpPr>
          <p:nvPr/>
        </p:nvCxnSpPr>
        <p:spPr>
          <a:xfrm flipH="1">
            <a:off x="3290455" y="2438400"/>
            <a:ext cx="43641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23" idx="0"/>
          </p:cNvCxnSpPr>
          <p:nvPr/>
        </p:nvCxnSpPr>
        <p:spPr>
          <a:xfrm>
            <a:off x="3726872" y="2438400"/>
            <a:ext cx="12261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1"/>
          </p:cNvCxnSpPr>
          <p:nvPr/>
        </p:nvCxnSpPr>
        <p:spPr>
          <a:xfrm>
            <a:off x="4651663" y="2251362"/>
            <a:ext cx="1562101" cy="1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1752600" y="1139536"/>
            <a:ext cx="2514600" cy="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7" idx="0"/>
          </p:cNvCxnSpPr>
          <p:nvPr/>
        </p:nvCxnSpPr>
        <p:spPr>
          <a:xfrm flipH="1">
            <a:off x="3726872" y="1291936"/>
            <a:ext cx="1226128" cy="84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 flipH="1">
            <a:off x="1181100" y="3293917"/>
            <a:ext cx="225136" cy="36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50" idx="0"/>
          </p:cNvCxnSpPr>
          <p:nvPr/>
        </p:nvCxnSpPr>
        <p:spPr>
          <a:xfrm>
            <a:off x="1181100" y="3962400"/>
            <a:ext cx="945573" cy="35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52" idx="3"/>
          </p:cNvCxnSpPr>
          <p:nvPr/>
        </p:nvCxnSpPr>
        <p:spPr>
          <a:xfrm flipH="1">
            <a:off x="6310747" y="4139045"/>
            <a:ext cx="554181" cy="43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2"/>
            <a:endCxn id="20" idx="0"/>
          </p:cNvCxnSpPr>
          <p:nvPr/>
        </p:nvCxnSpPr>
        <p:spPr>
          <a:xfrm flipH="1">
            <a:off x="6864928" y="4876800"/>
            <a:ext cx="23552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1409700" y="3276600"/>
            <a:ext cx="17976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0"/>
          </p:cNvCxnSpPr>
          <p:nvPr/>
        </p:nvCxnSpPr>
        <p:spPr>
          <a:xfrm>
            <a:off x="1409700" y="3276600"/>
            <a:ext cx="38550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76805" y="80593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0" name="Curved Connector 69"/>
          <p:cNvCxnSpPr>
            <a:stCxn id="24" idx="0"/>
            <a:endCxn id="6" idx="0"/>
          </p:cNvCxnSpPr>
          <p:nvPr/>
        </p:nvCxnSpPr>
        <p:spPr>
          <a:xfrm rot="16200000" flipV="1">
            <a:off x="4182341" y="-829542"/>
            <a:ext cx="1" cy="5926282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99618" y="1528102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to accept..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1409700" y="3276600"/>
            <a:ext cx="5455228" cy="55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726872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info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5" idx="3"/>
            <a:endCxn id="82" idx="1"/>
          </p:cNvCxnSpPr>
          <p:nvPr/>
        </p:nvCxnSpPr>
        <p:spPr>
          <a:xfrm flipV="1">
            <a:off x="1752600" y="304800"/>
            <a:ext cx="197427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58345" y="152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card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158345" y="653534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 ticket</a:t>
            </a:r>
            <a:endParaRPr lang="en-US" dirty="0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 flipV="1">
            <a:off x="5008418" y="304800"/>
            <a:ext cx="1149927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3"/>
            <a:endCxn id="87" idx="1"/>
          </p:cNvCxnSpPr>
          <p:nvPr/>
        </p:nvCxnSpPr>
        <p:spPr>
          <a:xfrm>
            <a:off x="5098472" y="304800"/>
            <a:ext cx="1059873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96891" y="11655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2" idx="3"/>
            <a:endCxn id="93" idx="1"/>
          </p:cNvCxnSpPr>
          <p:nvPr/>
        </p:nvCxnSpPr>
        <p:spPr>
          <a:xfrm>
            <a:off x="5098472" y="304800"/>
            <a:ext cx="1198419" cy="101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53001" y="4419600"/>
            <a:ext cx="13577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9" idx="1"/>
          </p:cNvCxnSpPr>
          <p:nvPr/>
        </p:nvCxnSpPr>
        <p:spPr>
          <a:xfrm>
            <a:off x="6310747" y="4572000"/>
            <a:ext cx="31865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6" y="4315691"/>
            <a:ext cx="1614054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7053" y="280657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4153" y="1030247"/>
            <a:ext cx="16764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 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0999" y="1711293"/>
            <a:ext cx="18426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Shop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0211" y="174375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19" y="2943729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9498" y="2918474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8868" y="2890587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4107" y="2890819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736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2432" y="621681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5279" y="49530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5279" y="5792432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563" y="5406651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64369" y="3793755"/>
            <a:ext cx="1295400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award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3655" y="276207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 flipV="1">
            <a:off x="1752600" y="433057"/>
            <a:ext cx="1324453" cy="2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3572353" y="585457"/>
            <a:ext cx="0" cy="44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 flipH="1">
            <a:off x="2367911" y="1269239"/>
            <a:ext cx="1396458" cy="47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>
            <a:off x="3572353" y="1335049"/>
            <a:ext cx="1539974" cy="37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4067653" y="428607"/>
            <a:ext cx="1966002" cy="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</p:cNvCxnSpPr>
          <p:nvPr/>
        </p:nvCxnSpPr>
        <p:spPr>
          <a:xfrm flipH="1">
            <a:off x="874167" y="2048558"/>
            <a:ext cx="1493744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>
            <a:off x="784719" y="3248529"/>
            <a:ext cx="0" cy="1011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19" idx="0"/>
          </p:cNvCxnSpPr>
          <p:nvPr/>
        </p:nvCxnSpPr>
        <p:spPr>
          <a:xfrm>
            <a:off x="4410553" y="3223274"/>
            <a:ext cx="1516" cy="570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2367911" y="2048558"/>
            <a:ext cx="25124" cy="842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1"/>
          </p:cNvCxnSpPr>
          <p:nvPr/>
        </p:nvCxnSpPr>
        <p:spPr>
          <a:xfrm>
            <a:off x="2367911" y="2048558"/>
            <a:ext cx="3650957" cy="994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04265" y="13521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</p:cNvCxnSpPr>
          <p:nvPr/>
        </p:nvCxnSpPr>
        <p:spPr>
          <a:xfrm>
            <a:off x="2367911" y="2048558"/>
            <a:ext cx="1571587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3"/>
          </p:cNvCxnSpPr>
          <p:nvPr/>
        </p:nvCxnSpPr>
        <p:spPr>
          <a:xfrm flipH="1">
            <a:off x="4410553" y="561266"/>
            <a:ext cx="2348518" cy="62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90035" y="3677065"/>
            <a:ext cx="1849582" cy="4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relative shop</a:t>
            </a:r>
            <a:endParaRPr lang="en-US"/>
          </a:p>
        </p:txBody>
      </p:sp>
      <p:cxnSp>
        <p:nvCxnSpPr>
          <p:cNvPr id="38" name="Straight Arrow Connector 37"/>
          <p:cNvCxnSpPr>
            <a:stCxn id="12" idx="2"/>
            <a:endCxn id="35" idx="0"/>
          </p:cNvCxnSpPr>
          <p:nvPr/>
        </p:nvCxnSpPr>
        <p:spPr>
          <a:xfrm>
            <a:off x="2393035" y="3195619"/>
            <a:ext cx="21791" cy="4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918422" y="3765081"/>
            <a:ext cx="1738745" cy="32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details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759071" y="822622"/>
            <a:ext cx="16472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List users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Search users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Sort users:</a:t>
            </a:r>
          </a:p>
          <a:p>
            <a:r>
              <a:rPr lang="en-US" smtClean="0"/>
              <a:t>+ Name</a:t>
            </a:r>
          </a:p>
          <a:p>
            <a:r>
              <a:rPr lang="en-US" smtClean="0"/>
              <a:t>+ Total Point</a:t>
            </a:r>
          </a:p>
          <a:p>
            <a:r>
              <a:rPr lang="en-US" smtClean="0"/>
              <a:t>+ Current Point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239000" y="2576948"/>
            <a:ext cx="0" cy="31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  <a:endCxn id="113" idx="0"/>
          </p:cNvCxnSpPr>
          <p:nvPr/>
        </p:nvCxnSpPr>
        <p:spPr>
          <a:xfrm flipH="1">
            <a:off x="6787795" y="3195387"/>
            <a:ext cx="1" cy="56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342340" y="4800600"/>
            <a:ext cx="11440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info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535669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point</a:t>
            </a: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70454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awards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32697" y="5678676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award</a:t>
            </a: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28001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history</a:t>
            </a: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38444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message</a:t>
            </a:r>
            <a:endParaRPr lang="en-US"/>
          </a:p>
        </p:txBody>
      </p:sp>
      <p:cxnSp>
        <p:nvCxnSpPr>
          <p:cNvPr id="138" name="Straight Arrow Connector 137"/>
          <p:cNvCxnSpPr>
            <a:stCxn id="126" idx="2"/>
            <a:endCxn id="132" idx="0"/>
          </p:cNvCxnSpPr>
          <p:nvPr/>
        </p:nvCxnSpPr>
        <p:spPr>
          <a:xfrm flipH="1">
            <a:off x="3810474" y="5105400"/>
            <a:ext cx="1103896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6" idx="2"/>
            <a:endCxn id="127" idx="0"/>
          </p:cNvCxnSpPr>
          <p:nvPr/>
        </p:nvCxnSpPr>
        <p:spPr>
          <a:xfrm>
            <a:off x="4914370" y="5105400"/>
            <a:ext cx="193329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2"/>
            <a:endCxn id="126" idx="0"/>
          </p:cNvCxnSpPr>
          <p:nvPr/>
        </p:nvCxnSpPr>
        <p:spPr>
          <a:xfrm flipH="1">
            <a:off x="4914370" y="4092939"/>
            <a:ext cx="1873425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3" idx="2"/>
            <a:endCxn id="128" idx="0"/>
          </p:cNvCxnSpPr>
          <p:nvPr/>
        </p:nvCxnSpPr>
        <p:spPr>
          <a:xfrm flipH="1">
            <a:off x="6504727" y="4092939"/>
            <a:ext cx="283068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2"/>
            <a:endCxn id="130" idx="0"/>
          </p:cNvCxnSpPr>
          <p:nvPr/>
        </p:nvCxnSpPr>
        <p:spPr>
          <a:xfrm>
            <a:off x="6787795" y="4092939"/>
            <a:ext cx="1374479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8" idx="2"/>
            <a:endCxn id="129" idx="0"/>
          </p:cNvCxnSpPr>
          <p:nvPr/>
        </p:nvCxnSpPr>
        <p:spPr>
          <a:xfrm>
            <a:off x="6504727" y="5105400"/>
            <a:ext cx="0" cy="57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107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tinntt</dc:creator>
  <cp:lastModifiedBy>tinntt</cp:lastModifiedBy>
  <cp:revision>15</cp:revision>
  <dcterms:created xsi:type="dcterms:W3CDTF">2014-11-17T17:13:06Z</dcterms:created>
  <dcterms:modified xsi:type="dcterms:W3CDTF">2014-11-18T17:53:14Z</dcterms:modified>
</cp:coreProperties>
</file>