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4" r:id="rId10"/>
    <p:sldId id="263" r:id="rId11"/>
    <p:sldId id="27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35" autoAdjust="0"/>
    <p:restoredTop sz="94660"/>
  </p:normalViewPr>
  <p:slideViewPr>
    <p:cSldViewPr snapToGrid="0">
      <p:cViewPr varScale="1">
        <p:scale>
          <a:sx n="160" d="100"/>
          <a:sy n="160" d="100"/>
        </p:scale>
        <p:origin x="3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7/8/20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7/8/20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7/8/20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Go </a:t>
            </a:r>
            <a:r>
              <a:rPr lang="en-GB" dirty="0" err="1"/>
              <a:t>Go</a:t>
            </a:r>
            <a:r>
              <a:rPr lang="en-GB" dirty="0"/>
              <a:t> Coach</a:t>
            </a:r>
            <a:br>
              <a:rPr lang="en-GB" dirty="0"/>
            </a:br>
            <a:r>
              <a:rPr lang="en-GB" sz="3200" dirty="0"/>
              <a:t>Web Application</a:t>
            </a:r>
          </a:p>
        </p:txBody>
      </p:sp>
    </p:spTree>
    <p:extLst>
      <p:ext uri="{BB962C8B-B14F-4D97-AF65-F5344CB8AC3E}">
        <p14:creationId xmlns:p14="http://schemas.microsoft.com/office/powerpoint/2010/main" val="164115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73223"/>
            <a:ext cx="8761413" cy="706964"/>
          </a:xfrm>
        </p:spPr>
        <p:txBody>
          <a:bodyPr/>
          <a:lstStyle/>
          <a:p>
            <a:r>
              <a:rPr lang="en-GB" dirty="0"/>
              <a:t>Technical Proposal</a:t>
            </a:r>
          </a:p>
        </p:txBody>
      </p:sp>
      <p:pic>
        <p:nvPicPr>
          <p:cNvPr id="7" name="Content Placeholder 6">
            <a:extLst>
              <a:ext uri="{FF2B5EF4-FFF2-40B4-BE49-F238E27FC236}">
                <a16:creationId xmlns:a16="http://schemas.microsoft.com/office/drawing/2014/main" id="{8BDF5EAD-DBE9-9147-9AD8-42E96DCBCD26}"/>
              </a:ext>
            </a:extLst>
          </p:cNvPr>
          <p:cNvPicPr>
            <a:picLocks noGrp="1" noChangeAspect="1"/>
          </p:cNvPicPr>
          <p:nvPr>
            <p:ph idx="1"/>
          </p:nvPr>
        </p:nvPicPr>
        <p:blipFill>
          <a:blip r:embed="rId2"/>
          <a:stretch>
            <a:fillRect/>
          </a:stretch>
        </p:blipFill>
        <p:spPr>
          <a:xfrm>
            <a:off x="2908570" y="2603500"/>
            <a:ext cx="5515583" cy="3797300"/>
          </a:xfrm>
        </p:spPr>
      </p:pic>
    </p:spTree>
    <p:extLst>
      <p:ext uri="{BB962C8B-B14F-4D97-AF65-F5344CB8AC3E}">
        <p14:creationId xmlns:p14="http://schemas.microsoft.com/office/powerpoint/2010/main" val="378325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Content Placeholder 2"/>
          <p:cNvSpPr>
            <a:spLocks noGrp="1"/>
          </p:cNvSpPr>
          <p:nvPr>
            <p:ph idx="1"/>
          </p:nvPr>
        </p:nvSpPr>
        <p:spPr>
          <a:xfrm>
            <a:off x="768485" y="2603499"/>
            <a:ext cx="10262681" cy="3894577"/>
          </a:xfrm>
        </p:spPr>
        <p:txBody>
          <a:bodyPr>
            <a:normAutofit fontScale="85000" lnSpcReduction="10000"/>
          </a:bodyPr>
          <a:lstStyle/>
          <a:p>
            <a:pPr algn="just">
              <a:lnSpc>
                <a:spcPct val="150000"/>
              </a:lnSpc>
            </a:pPr>
            <a:r>
              <a:rPr lang="en-IE" dirty="0"/>
              <a:t>In assessing the requirements in this project, an assessment is carried out requirements by the developers. With this assessment, documents and diagrams (</a:t>
            </a:r>
            <a:r>
              <a:rPr lang="en-IE" dirty="0" err="1"/>
              <a:t>artifacts</a:t>
            </a:r>
            <a:r>
              <a:rPr lang="en-IE" dirty="0"/>
              <a:t>) are constructed for better understanding. In addition, the feasibility of implementing the requirements found must be </a:t>
            </a:r>
            <a:r>
              <a:rPr lang="en-IE" dirty="0" err="1"/>
              <a:t>analyzed</a:t>
            </a:r>
            <a:r>
              <a:rPr lang="en-IE" dirty="0"/>
              <a:t>, helping to define costs and conflicts for the implementation of each requirement. </a:t>
            </a:r>
          </a:p>
          <a:p>
            <a:pPr algn="just">
              <a:lnSpc>
                <a:spcPct val="150000"/>
              </a:lnSpc>
            </a:pPr>
            <a:r>
              <a:rPr lang="en-IE" dirty="0"/>
              <a:t>After this analysis, there is a notion about the risk involved in meeting each requirement. These types of strategies </a:t>
            </a:r>
            <a:r>
              <a:rPr lang="en-IE" dirty="0" err="1"/>
              <a:t>favor</a:t>
            </a:r>
            <a:r>
              <a:rPr lang="en-IE" dirty="0"/>
              <a:t> and optimize maintenance and error correction, in addition to clearly requesting the implemented service, both for the user and the developers. At the end of the requirements assessment, the requirements specification activities were performed, where it was possible to model the software through diagrams and descriptions of use cases that were previously shown.</a:t>
            </a:r>
          </a:p>
          <a:p>
            <a:pPr algn="just">
              <a:lnSpc>
                <a:spcPct val="150000"/>
              </a:lnSpc>
            </a:pPr>
            <a:endParaRPr lang="en-GB" dirty="0"/>
          </a:p>
        </p:txBody>
      </p:sp>
    </p:spTree>
    <p:extLst>
      <p:ext uri="{BB962C8B-B14F-4D97-AF65-F5344CB8AC3E}">
        <p14:creationId xmlns:p14="http://schemas.microsoft.com/office/powerpoint/2010/main" val="383291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D2BBE0-4C69-EC46-BBDE-FFD0DA851B6F}"/>
              </a:ext>
            </a:extLst>
          </p:cNvPr>
          <p:cNvPicPr>
            <a:picLocks noChangeAspect="1"/>
          </p:cNvPicPr>
          <p:nvPr/>
        </p:nvPicPr>
        <p:blipFill>
          <a:blip r:embed="rId2"/>
          <a:stretch>
            <a:fillRect/>
          </a:stretch>
        </p:blipFill>
        <p:spPr>
          <a:xfrm>
            <a:off x="1760706" y="2604580"/>
            <a:ext cx="8258784" cy="3679657"/>
          </a:xfrm>
          <a:prstGeom prst="rect">
            <a:avLst/>
          </a:prstGeom>
        </p:spPr>
      </p:pic>
      <p:sp>
        <p:nvSpPr>
          <p:cNvPr id="6" name="Title 1">
            <a:extLst>
              <a:ext uri="{FF2B5EF4-FFF2-40B4-BE49-F238E27FC236}">
                <a16:creationId xmlns:a16="http://schemas.microsoft.com/office/drawing/2014/main" id="{307FB07C-85C9-314D-94BD-19514600205F}"/>
              </a:ext>
            </a:extLst>
          </p:cNvPr>
          <p:cNvSpPr>
            <a:spLocks noGrp="1"/>
          </p:cNvSpPr>
          <p:nvPr>
            <p:ph type="title"/>
          </p:nvPr>
        </p:nvSpPr>
        <p:spPr>
          <a:xfrm>
            <a:off x="1154954" y="973668"/>
            <a:ext cx="8761413" cy="706964"/>
          </a:xfrm>
        </p:spPr>
        <p:txBody>
          <a:bodyPr/>
          <a:lstStyle/>
          <a:p>
            <a:r>
              <a:rPr lang="en-GB" dirty="0"/>
              <a:t>Thanks, Inco! Thanks, Lorcan!</a:t>
            </a:r>
          </a:p>
        </p:txBody>
      </p:sp>
    </p:spTree>
    <p:extLst>
      <p:ext uri="{BB962C8B-B14F-4D97-AF65-F5344CB8AC3E}">
        <p14:creationId xmlns:p14="http://schemas.microsoft.com/office/powerpoint/2010/main" val="8415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1229-6C48-184E-8418-851C9F18518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593AD08-0F49-654C-8630-BD6A9B777970}"/>
              </a:ext>
            </a:extLst>
          </p:cNvPr>
          <p:cNvPicPr>
            <a:picLocks noGrp="1" noChangeAspect="1"/>
          </p:cNvPicPr>
          <p:nvPr>
            <p:ph idx="1"/>
          </p:nvPr>
        </p:nvPicPr>
        <p:blipFill>
          <a:blip r:embed="rId2"/>
          <a:stretch>
            <a:fillRect/>
          </a:stretch>
        </p:blipFill>
        <p:spPr>
          <a:xfrm>
            <a:off x="0" y="1"/>
            <a:ext cx="12192000" cy="6858000"/>
          </a:xfrm>
        </p:spPr>
      </p:pic>
    </p:spTree>
    <p:extLst>
      <p:ext uri="{BB962C8B-B14F-4D97-AF65-F5344CB8AC3E}">
        <p14:creationId xmlns:p14="http://schemas.microsoft.com/office/powerpoint/2010/main" val="78104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1154954" y="2603500"/>
            <a:ext cx="9808118" cy="3416300"/>
          </a:xfrm>
        </p:spPr>
        <p:txBody>
          <a:bodyPr/>
          <a:lstStyle/>
          <a:p>
            <a:pPr algn="just"/>
            <a:r>
              <a:rPr lang="en-GB" dirty="0" err="1"/>
              <a:t>GoGo</a:t>
            </a:r>
            <a:r>
              <a:rPr lang="en-GB" dirty="0"/>
              <a:t> Coach is web application developed to add sports coaches in touch with people interested in group workouts or private coaching lessons.</a:t>
            </a:r>
          </a:p>
          <a:p>
            <a:pPr algn="just"/>
            <a:r>
              <a:rPr lang="en-GB" dirty="0"/>
              <a:t>This website allow clients to find a nearby coach based on location and there will be </a:t>
            </a:r>
            <a:r>
              <a:rPr lang="en-IE" dirty="0"/>
              <a:t>discount rates to the clients based on the number of bookings done for certain event or course activity. </a:t>
            </a:r>
            <a:endParaRPr lang="en-GB" dirty="0"/>
          </a:p>
          <a:p>
            <a:pPr algn="just"/>
            <a:endParaRPr lang="en-GB" dirty="0"/>
          </a:p>
        </p:txBody>
      </p:sp>
    </p:spTree>
    <p:extLst>
      <p:ext uri="{BB962C8B-B14F-4D97-AF65-F5344CB8AC3E}">
        <p14:creationId xmlns:p14="http://schemas.microsoft.com/office/powerpoint/2010/main" val="331135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a:t>
            </a:r>
          </a:p>
        </p:txBody>
      </p:sp>
      <p:sp>
        <p:nvSpPr>
          <p:cNvPr id="3" name="Content Placeholder 2"/>
          <p:cNvSpPr>
            <a:spLocks noGrp="1"/>
          </p:cNvSpPr>
          <p:nvPr>
            <p:ph idx="1"/>
          </p:nvPr>
        </p:nvSpPr>
        <p:spPr>
          <a:xfrm>
            <a:off x="1154954" y="3035030"/>
            <a:ext cx="9671931" cy="2984770"/>
          </a:xfrm>
        </p:spPr>
        <p:txBody>
          <a:bodyPr/>
          <a:lstStyle/>
          <a:p>
            <a:r>
              <a:rPr lang="en-US" dirty="0"/>
              <a:t>App should be responsive .</a:t>
            </a:r>
          </a:p>
          <a:p>
            <a:pPr lvl="0"/>
            <a:r>
              <a:rPr lang="en-US" dirty="0"/>
              <a:t>Any users aged above 18 years will be allowed to Register as Coach or Client.</a:t>
            </a:r>
            <a:endParaRPr lang="en-GB" dirty="0"/>
          </a:p>
          <a:p>
            <a:r>
              <a:rPr lang="en-US" dirty="0"/>
              <a:t>Registered users should be able to login.</a:t>
            </a:r>
          </a:p>
          <a:p>
            <a:pPr algn="just"/>
            <a:r>
              <a:rPr lang="en-US" dirty="0"/>
              <a:t>If the logged-in user is a Coach, then he/she can create their own page.</a:t>
            </a:r>
          </a:p>
          <a:p>
            <a:r>
              <a:rPr lang="en-US" dirty="0"/>
              <a:t>If the logged-in user is a Client then he/she should be able to add presentation.</a:t>
            </a:r>
            <a:endParaRPr lang="en-GB" dirty="0"/>
          </a:p>
        </p:txBody>
      </p:sp>
    </p:spTree>
    <p:extLst>
      <p:ext uri="{BB962C8B-B14F-4D97-AF65-F5344CB8AC3E}">
        <p14:creationId xmlns:p14="http://schemas.microsoft.com/office/powerpoint/2010/main" val="39059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Plan</a:t>
            </a:r>
          </a:p>
        </p:txBody>
      </p:sp>
      <p:sp>
        <p:nvSpPr>
          <p:cNvPr id="3" name="Content Placeholder 2"/>
          <p:cNvSpPr>
            <a:spLocks noGrp="1"/>
          </p:cNvSpPr>
          <p:nvPr>
            <p:ph idx="1"/>
          </p:nvPr>
        </p:nvSpPr>
        <p:spPr>
          <a:xfrm>
            <a:off x="1154954" y="2986390"/>
            <a:ext cx="9895667" cy="3033409"/>
          </a:xfrm>
        </p:spPr>
        <p:txBody>
          <a:bodyPr/>
          <a:lstStyle/>
          <a:p>
            <a:pPr marL="0" indent="0" algn="just">
              <a:buNone/>
            </a:pPr>
            <a:r>
              <a:rPr lang="en-GB" dirty="0"/>
              <a:t>The schedule and resources that were used throughout the development process is shown using UML Diagrams</a:t>
            </a:r>
          </a:p>
          <a:p>
            <a:pPr algn="just"/>
            <a:r>
              <a:rPr lang="en-GB" dirty="0"/>
              <a:t>System context diagram</a:t>
            </a:r>
          </a:p>
          <a:p>
            <a:pPr algn="just"/>
            <a:r>
              <a:rPr lang="en-GB" dirty="0"/>
              <a:t>package diagram</a:t>
            </a:r>
          </a:p>
          <a:p>
            <a:pPr algn="just"/>
            <a:r>
              <a:rPr lang="en-GB" dirty="0"/>
              <a:t>Use Case diagram</a:t>
            </a:r>
          </a:p>
        </p:txBody>
      </p:sp>
    </p:spTree>
    <p:extLst>
      <p:ext uri="{BB962C8B-B14F-4D97-AF65-F5344CB8AC3E}">
        <p14:creationId xmlns:p14="http://schemas.microsoft.com/office/powerpoint/2010/main" val="171388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Context Diagram</a:t>
            </a:r>
          </a:p>
        </p:txBody>
      </p:sp>
      <p:pic>
        <p:nvPicPr>
          <p:cNvPr id="4" name="Content Placeholder 3"/>
          <p:cNvPicPr>
            <a:picLocks noGrp="1" noChangeAspect="1"/>
          </p:cNvPicPr>
          <p:nvPr>
            <p:ph idx="1"/>
          </p:nvPr>
        </p:nvPicPr>
        <p:blipFill>
          <a:blip r:embed="rId2"/>
          <a:stretch>
            <a:fillRect/>
          </a:stretch>
        </p:blipFill>
        <p:spPr>
          <a:xfrm>
            <a:off x="1606731" y="2364378"/>
            <a:ext cx="7916092" cy="4153988"/>
          </a:xfrm>
          <a:prstGeom prst="rect">
            <a:avLst/>
          </a:prstGeom>
        </p:spPr>
      </p:pic>
    </p:spTree>
    <p:extLst>
      <p:ext uri="{BB962C8B-B14F-4D97-AF65-F5344CB8AC3E}">
        <p14:creationId xmlns:p14="http://schemas.microsoft.com/office/powerpoint/2010/main" val="98337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Package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514" y="2181497"/>
            <a:ext cx="6544492" cy="4676503"/>
          </a:xfrm>
        </p:spPr>
      </p:pic>
    </p:spTree>
    <p:extLst>
      <p:ext uri="{BB962C8B-B14F-4D97-AF65-F5344CB8AC3E}">
        <p14:creationId xmlns:p14="http://schemas.microsoft.com/office/powerpoint/2010/main" val="230545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Diagram</a:t>
            </a:r>
          </a:p>
        </p:txBody>
      </p:sp>
      <p:pic>
        <p:nvPicPr>
          <p:cNvPr id="5" name="Content Placeholder 4">
            <a:extLst>
              <a:ext uri="{FF2B5EF4-FFF2-40B4-BE49-F238E27FC236}">
                <a16:creationId xmlns:a16="http://schemas.microsoft.com/office/drawing/2014/main" id="{C3125553-5B22-C846-BA4B-858CB182FE51}"/>
              </a:ext>
            </a:extLst>
          </p:cNvPr>
          <p:cNvPicPr>
            <a:picLocks noGrp="1" noChangeAspect="1"/>
          </p:cNvPicPr>
          <p:nvPr>
            <p:ph idx="1"/>
          </p:nvPr>
        </p:nvPicPr>
        <p:blipFill>
          <a:blip r:embed="rId2"/>
          <a:stretch>
            <a:fillRect/>
          </a:stretch>
        </p:blipFill>
        <p:spPr>
          <a:xfrm>
            <a:off x="3082268" y="2321398"/>
            <a:ext cx="5906089" cy="4371231"/>
          </a:xfrm>
        </p:spPr>
      </p:pic>
    </p:spTree>
    <p:extLst>
      <p:ext uri="{BB962C8B-B14F-4D97-AF65-F5344CB8AC3E}">
        <p14:creationId xmlns:p14="http://schemas.microsoft.com/office/powerpoint/2010/main" val="83062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Details</a:t>
            </a:r>
          </a:p>
        </p:txBody>
      </p:sp>
      <p:sp>
        <p:nvSpPr>
          <p:cNvPr id="3" name="Content Placeholder 2"/>
          <p:cNvSpPr>
            <a:spLocks noGrp="1"/>
          </p:cNvSpPr>
          <p:nvPr>
            <p:ph idx="1"/>
          </p:nvPr>
        </p:nvSpPr>
        <p:spPr>
          <a:xfrm>
            <a:off x="1154954" y="2957208"/>
            <a:ext cx="9963761" cy="3062591"/>
          </a:xfrm>
        </p:spPr>
        <p:txBody>
          <a:bodyPr/>
          <a:lstStyle/>
          <a:p>
            <a:pPr algn="just"/>
            <a:r>
              <a:rPr lang="en-IE" dirty="0"/>
              <a:t>Here we are using </a:t>
            </a:r>
            <a:r>
              <a:rPr lang="en-IE" dirty="0" err="1"/>
              <a:t>NodeJS</a:t>
            </a:r>
            <a:r>
              <a:rPr lang="en-IE" dirty="0"/>
              <a:t>, Express.js for place to host back-end service.</a:t>
            </a:r>
          </a:p>
          <a:p>
            <a:pPr lvl="0" algn="just"/>
            <a:r>
              <a:rPr lang="en-IE" dirty="0"/>
              <a:t>For implementing visual elements we use HTML5, CSS3, JavaScript, Bootstrap4 and Express Handlebars.</a:t>
            </a:r>
          </a:p>
          <a:p>
            <a:pPr lvl="0" algn="just"/>
            <a:r>
              <a:rPr lang="en-IE" dirty="0"/>
              <a:t>To implement the database we will use a MySQL relational model.</a:t>
            </a:r>
          </a:p>
          <a:p>
            <a:pPr lvl="0" algn="just"/>
            <a:r>
              <a:rPr lang="en-IE" dirty="0"/>
              <a:t>For payment process we will use PayPal API.</a:t>
            </a:r>
          </a:p>
          <a:p>
            <a:pPr algn="just"/>
            <a:r>
              <a:rPr lang="en-IE" dirty="0"/>
              <a:t>To connect coaches and users, we will use interactive map for geolocation through the Google Maps API.</a:t>
            </a:r>
            <a:endParaRPr lang="en-GB" dirty="0"/>
          </a:p>
          <a:p>
            <a:pPr marL="0" lvl="0" indent="0" algn="just">
              <a:buNone/>
            </a:pPr>
            <a:endParaRPr lang="en-IE" dirty="0"/>
          </a:p>
          <a:p>
            <a:pPr lvl="0" algn="just"/>
            <a:endParaRPr lang="en-GB" dirty="0"/>
          </a:p>
          <a:p>
            <a:pPr algn="just"/>
            <a:endParaRPr lang="en-GB" dirty="0"/>
          </a:p>
        </p:txBody>
      </p:sp>
    </p:spTree>
    <p:extLst>
      <p:ext uri="{BB962C8B-B14F-4D97-AF65-F5344CB8AC3E}">
        <p14:creationId xmlns:p14="http://schemas.microsoft.com/office/powerpoint/2010/main" val="4082312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393</Words>
  <Application>Microsoft Macintosh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Go Go Coach Web Application</vt:lpstr>
      <vt:lpstr>PowerPoint Presentation</vt:lpstr>
      <vt:lpstr>Objectives</vt:lpstr>
      <vt:lpstr>Requirements</vt:lpstr>
      <vt:lpstr>Project Plan</vt:lpstr>
      <vt:lpstr>System Context Diagram</vt:lpstr>
      <vt:lpstr>Package Diagram</vt:lpstr>
      <vt:lpstr>Use Case Diagram</vt:lpstr>
      <vt:lpstr>Technical Details</vt:lpstr>
      <vt:lpstr>Technical Proposal</vt:lpstr>
      <vt:lpstr>Evaluation</vt:lpstr>
      <vt:lpstr>Thanks, Inco! Thanks, Lorcan!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Go Coach Web Application</dc:title>
  <dc:creator>Adarsha Mudigere Srikantaiah</dc:creator>
  <cp:lastModifiedBy>Microsoft Office User</cp:lastModifiedBy>
  <cp:revision>23</cp:revision>
  <dcterms:created xsi:type="dcterms:W3CDTF">2020-07-05T20:21:48Z</dcterms:created>
  <dcterms:modified xsi:type="dcterms:W3CDTF">2020-07-08T08:19:00Z</dcterms:modified>
</cp:coreProperties>
</file>