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9" r:id="rId3"/>
    <p:sldId id="268" r:id="rId4"/>
    <p:sldId id="313" r:id="rId5"/>
    <p:sldId id="291" r:id="rId6"/>
    <p:sldId id="296" r:id="rId7"/>
    <p:sldId id="297" r:id="rId8"/>
    <p:sldId id="314" r:id="rId9"/>
    <p:sldId id="293" r:id="rId10"/>
    <p:sldId id="294" r:id="rId11"/>
    <p:sldId id="312" r:id="rId12"/>
    <p:sldId id="299" r:id="rId13"/>
    <p:sldId id="300" r:id="rId14"/>
    <p:sldId id="303" r:id="rId15"/>
    <p:sldId id="304" r:id="rId16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Bookman Old Style" panose="02050604050505020204" pitchFamily="18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tyzOqVjsS+/8+kgRwA8xBqvTC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89363B-61EF-45EE-B73C-DF27EE96A1B0}">
  <a:tblStyle styleId="{0E89363B-61EF-45EE-B73C-DF27EE96A1B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6F73D1F-570A-44A5-A12B-5738F2F17E90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65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AD989-1AD1-4886-8F6F-5F8CD20D4433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354CA-21CC-41F5-93C6-1A026417E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408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4afddf6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d14afddf6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710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4afddf6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d14afddf6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76757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4afddf6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d14afddf6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6431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4afddf6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d14afddf6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5185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4afddf6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d14afddf6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9942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4afddf6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d14afddf6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765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83161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186847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71148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6523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4afddf6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d14afddf6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430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4afddf6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d14afddf6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01545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4afddf6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d14afddf6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4798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d14afddf6_1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g22d14afddf6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3045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" name="Google Shape;17;p25"/>
          <p:cNvPicPr preferRelativeResize="0"/>
          <p:nvPr/>
        </p:nvPicPr>
        <p:blipFill rotWithShape="1">
          <a:blip r:embed="rId2">
            <a:alphaModFix/>
          </a:blip>
          <a:srcRect l="23764" t="28625" r="29718" b="38234"/>
          <a:stretch/>
        </p:blipFill>
        <p:spPr>
          <a:xfrm>
            <a:off x="297950" y="0"/>
            <a:ext cx="2680508" cy="107420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5"/>
          <p:cNvSpPr/>
          <p:nvPr/>
        </p:nvSpPr>
        <p:spPr>
          <a:xfrm>
            <a:off x="9700260" y="6281420"/>
            <a:ext cx="1455420" cy="16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/>
          <p:nvPr/>
        </p:nvSpPr>
        <p:spPr>
          <a:xfrm>
            <a:off x="9466580" y="6474460"/>
            <a:ext cx="1455420" cy="1447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5"/>
          <p:cNvSpPr/>
          <p:nvPr/>
        </p:nvSpPr>
        <p:spPr>
          <a:xfrm>
            <a:off x="9321800" y="6677659"/>
            <a:ext cx="1457959" cy="1371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9"/>
          <p:cNvSpPr txBox="1">
            <a:spLocks noGrp="1"/>
          </p:cNvSpPr>
          <p:nvPr>
            <p:ph type="title"/>
          </p:nvPr>
        </p:nvSpPr>
        <p:spPr>
          <a:xfrm>
            <a:off x="839788" y="8993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29"/>
          <p:cNvSpPr txBox="1">
            <a:spLocks noGrp="1"/>
          </p:cNvSpPr>
          <p:nvPr>
            <p:ph type="body" idx="1"/>
          </p:nvPr>
        </p:nvSpPr>
        <p:spPr>
          <a:xfrm>
            <a:off x="839788" y="2215416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29"/>
          <p:cNvSpPr txBox="1">
            <a:spLocks noGrp="1"/>
          </p:cNvSpPr>
          <p:nvPr>
            <p:ph type="body" idx="2"/>
          </p:nvPr>
        </p:nvSpPr>
        <p:spPr>
          <a:xfrm>
            <a:off x="839788" y="3039328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3"/>
          </p:nvPr>
        </p:nvSpPr>
        <p:spPr>
          <a:xfrm>
            <a:off x="6172200" y="2215416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4"/>
          </p:nvPr>
        </p:nvSpPr>
        <p:spPr>
          <a:xfrm>
            <a:off x="6172200" y="3039328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29"/>
          <p:cNvPicPr preferRelativeResize="0"/>
          <p:nvPr/>
        </p:nvPicPr>
        <p:blipFill rotWithShape="1">
          <a:blip r:embed="rId2">
            <a:alphaModFix/>
          </a:blip>
          <a:srcRect l="23764" t="28625" r="29718" b="38234"/>
          <a:stretch/>
        </p:blipFill>
        <p:spPr>
          <a:xfrm>
            <a:off x="297950" y="0"/>
            <a:ext cx="2680508" cy="107420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9"/>
          <p:cNvSpPr/>
          <p:nvPr/>
        </p:nvSpPr>
        <p:spPr>
          <a:xfrm>
            <a:off x="9700260" y="6281420"/>
            <a:ext cx="1455420" cy="16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29"/>
          <p:cNvSpPr/>
          <p:nvPr/>
        </p:nvSpPr>
        <p:spPr>
          <a:xfrm>
            <a:off x="9466580" y="6474460"/>
            <a:ext cx="1455420" cy="1447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9"/>
          <p:cNvSpPr/>
          <p:nvPr/>
        </p:nvSpPr>
        <p:spPr>
          <a:xfrm>
            <a:off x="9321800" y="6677659"/>
            <a:ext cx="1457959" cy="1371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8200" y="102267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0" name="Google Shape;70;p30"/>
          <p:cNvPicPr preferRelativeResize="0"/>
          <p:nvPr/>
        </p:nvPicPr>
        <p:blipFill rotWithShape="1">
          <a:blip r:embed="rId2">
            <a:alphaModFix/>
          </a:blip>
          <a:srcRect l="23764" t="28625" r="29718" b="38234"/>
          <a:stretch/>
        </p:blipFill>
        <p:spPr>
          <a:xfrm>
            <a:off x="297950" y="0"/>
            <a:ext cx="2680508" cy="1074203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30"/>
          <p:cNvSpPr/>
          <p:nvPr/>
        </p:nvSpPr>
        <p:spPr>
          <a:xfrm>
            <a:off x="9700260" y="6281420"/>
            <a:ext cx="1455420" cy="16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0"/>
          <p:cNvSpPr/>
          <p:nvPr/>
        </p:nvSpPr>
        <p:spPr>
          <a:xfrm>
            <a:off x="9466580" y="6474460"/>
            <a:ext cx="1455420" cy="1447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0"/>
          <p:cNvSpPr/>
          <p:nvPr/>
        </p:nvSpPr>
        <p:spPr>
          <a:xfrm>
            <a:off x="9321800" y="6677659"/>
            <a:ext cx="1457959" cy="1371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8" name="Google Shape;78;p31"/>
          <p:cNvPicPr preferRelativeResize="0"/>
          <p:nvPr/>
        </p:nvPicPr>
        <p:blipFill rotWithShape="1">
          <a:blip r:embed="rId2">
            <a:alphaModFix/>
          </a:blip>
          <a:srcRect l="23764" t="28625" r="29718" b="38234"/>
          <a:stretch/>
        </p:blipFill>
        <p:spPr>
          <a:xfrm>
            <a:off x="297950" y="0"/>
            <a:ext cx="2680508" cy="1074203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31"/>
          <p:cNvSpPr/>
          <p:nvPr/>
        </p:nvSpPr>
        <p:spPr>
          <a:xfrm>
            <a:off x="9700260" y="6281420"/>
            <a:ext cx="1455420" cy="16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1"/>
          <p:cNvSpPr/>
          <p:nvPr/>
        </p:nvSpPr>
        <p:spPr>
          <a:xfrm>
            <a:off x="9466580" y="6474460"/>
            <a:ext cx="1455420" cy="1447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1"/>
          <p:cNvSpPr/>
          <p:nvPr/>
        </p:nvSpPr>
        <p:spPr>
          <a:xfrm>
            <a:off x="9321800" y="6677659"/>
            <a:ext cx="1457959" cy="1371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2"/>
          <p:cNvSpPr txBox="1">
            <a:spLocks noGrp="1"/>
          </p:cNvSpPr>
          <p:nvPr>
            <p:ph type="title"/>
          </p:nvPr>
        </p:nvSpPr>
        <p:spPr>
          <a:xfrm>
            <a:off x="839788" y="1012003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3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5" name="Google Shape;85;p32"/>
          <p:cNvSpPr txBox="1">
            <a:spLocks noGrp="1"/>
          </p:cNvSpPr>
          <p:nvPr>
            <p:ph type="body" idx="2"/>
          </p:nvPr>
        </p:nvSpPr>
        <p:spPr>
          <a:xfrm>
            <a:off x="839788" y="2930703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6" name="Google Shape;86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9" name="Google Shape;89;p32"/>
          <p:cNvPicPr preferRelativeResize="0"/>
          <p:nvPr/>
        </p:nvPicPr>
        <p:blipFill rotWithShape="1">
          <a:blip r:embed="rId2">
            <a:alphaModFix/>
          </a:blip>
          <a:srcRect l="23764" t="28625" r="29718" b="38234"/>
          <a:stretch/>
        </p:blipFill>
        <p:spPr>
          <a:xfrm>
            <a:off x="297950" y="0"/>
            <a:ext cx="2680508" cy="107420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32"/>
          <p:cNvSpPr/>
          <p:nvPr/>
        </p:nvSpPr>
        <p:spPr>
          <a:xfrm>
            <a:off x="9700260" y="6281420"/>
            <a:ext cx="1455420" cy="16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2"/>
          <p:cNvSpPr/>
          <p:nvPr/>
        </p:nvSpPr>
        <p:spPr>
          <a:xfrm>
            <a:off x="9466580" y="6474460"/>
            <a:ext cx="1455420" cy="1447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2"/>
          <p:cNvSpPr/>
          <p:nvPr/>
        </p:nvSpPr>
        <p:spPr>
          <a:xfrm>
            <a:off x="9321800" y="6677659"/>
            <a:ext cx="1457959" cy="1371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3"/>
          <p:cNvSpPr txBox="1">
            <a:spLocks noGrp="1"/>
          </p:cNvSpPr>
          <p:nvPr>
            <p:ph type="title"/>
          </p:nvPr>
        </p:nvSpPr>
        <p:spPr>
          <a:xfrm>
            <a:off x="839788" y="981179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33"/>
          <p:cNvSpPr txBox="1">
            <a:spLocks noGrp="1"/>
          </p:cNvSpPr>
          <p:nvPr>
            <p:ph type="body" idx="1"/>
          </p:nvPr>
        </p:nvSpPr>
        <p:spPr>
          <a:xfrm>
            <a:off x="839788" y="291015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0" name="Google Shape;100;p33"/>
          <p:cNvPicPr preferRelativeResize="0"/>
          <p:nvPr/>
        </p:nvPicPr>
        <p:blipFill rotWithShape="1">
          <a:blip r:embed="rId2">
            <a:alphaModFix/>
          </a:blip>
          <a:srcRect l="23764" t="28625" r="29718" b="38234"/>
          <a:stretch/>
        </p:blipFill>
        <p:spPr>
          <a:xfrm>
            <a:off x="297950" y="0"/>
            <a:ext cx="2680508" cy="1074203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33"/>
          <p:cNvSpPr/>
          <p:nvPr/>
        </p:nvSpPr>
        <p:spPr>
          <a:xfrm>
            <a:off x="9700260" y="6281420"/>
            <a:ext cx="1455420" cy="165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33"/>
          <p:cNvSpPr/>
          <p:nvPr/>
        </p:nvSpPr>
        <p:spPr>
          <a:xfrm>
            <a:off x="9466580" y="6474460"/>
            <a:ext cx="1455420" cy="14478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3"/>
          <p:cNvSpPr/>
          <p:nvPr/>
        </p:nvSpPr>
        <p:spPr>
          <a:xfrm>
            <a:off x="9321800" y="6677659"/>
            <a:ext cx="1457959" cy="13716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3" name="Google Shape;113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with text and a torch&#10;&#10;Description automatically generated with medium confidence">
            <a:extLst>
              <a:ext uri="{FF2B5EF4-FFF2-40B4-BE49-F238E27FC236}">
                <a16:creationId xmlns:a16="http://schemas.microsoft.com/office/drawing/2014/main" id="{FA9E96FC-0973-FC41-3167-EBD7176E7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9" y="6025403"/>
            <a:ext cx="867410" cy="789305"/>
          </a:xfrm>
          <a:prstGeom prst="rect">
            <a:avLst/>
          </a:prstGeom>
        </p:spPr>
      </p:pic>
      <p:pic>
        <p:nvPicPr>
          <p:cNvPr id="8" name="Picture 7" descr="A logo with a sun and stars&#10;&#10;Description automatically generated">
            <a:extLst>
              <a:ext uri="{FF2B5EF4-FFF2-40B4-BE49-F238E27FC236}">
                <a16:creationId xmlns:a16="http://schemas.microsoft.com/office/drawing/2014/main" id="{49990325-9E3D-33F2-733B-1A6B5ECE2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8" y="6043159"/>
            <a:ext cx="812800" cy="74676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244558" y="1307805"/>
            <a:ext cx="940926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2024 </a:t>
            </a:r>
            <a:r>
              <a:rPr lang="en-US" sz="4400" b="1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Virtual Convergence</a:t>
            </a:r>
            <a:r>
              <a:rPr lang="en-US" sz="4400" dirty="0" smtClean="0">
                <a:solidFill>
                  <a:srgbClr val="002060"/>
                </a:solidFill>
                <a:latin typeface="Bookman Old Style" panose="02050604050505020204" pitchFamily="18" charset="0"/>
              </a:rPr>
              <a:t> of RO and SDO Counterparts on Public and Private Schools Processes </a:t>
            </a:r>
            <a:endParaRPr lang="en-US" sz="4400" dirty="0">
              <a:solidFill>
                <a:srgbClr val="00206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68432" y="4427263"/>
            <a:ext cx="6868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ookman Old Style" panose="02050604050505020204" pitchFamily="18" charset="0"/>
              </a:rPr>
              <a:t>November 20-21, 2024 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08844" y="5366642"/>
            <a:ext cx="41286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Bookman Old Style" panose="02050604050505020204" pitchFamily="18" charset="0"/>
              </a:rPr>
              <a:t>@ ICT Studio</a:t>
            </a:r>
            <a:endParaRPr lang="en-US" sz="2800" dirty="0">
              <a:latin typeface="Bookman Old Style" panose="0205060405050502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6241" y="4310351"/>
            <a:ext cx="766141" cy="721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4159" y="5231101"/>
            <a:ext cx="858705" cy="7943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7"/>
          <a:srcRect l="22151" t="19384" r="18915" b="23756"/>
          <a:stretch/>
        </p:blipFill>
        <p:spPr>
          <a:xfrm>
            <a:off x="6530008" y="5054007"/>
            <a:ext cx="1689653" cy="9044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4932826" y="1137320"/>
            <a:ext cx="6835104" cy="1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 fontScale="92500"/>
          </a:bodyPr>
          <a:lstStyle/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Session 8E: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-US" sz="4000" b="1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Public</a:t>
            </a:r>
            <a:r>
              <a:rPr lang="en" sz="4000" b="1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Schools- Separation</a:t>
            </a:r>
            <a:endParaRPr sz="8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4552122" y="3669733"/>
            <a:ext cx="7444408" cy="15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MA. LOURDES O. MANIMTIM</a:t>
            </a:r>
            <a:endParaRPr sz="3600" b="1" dirty="0">
              <a:solidFill>
                <a:srgbClr val="0070C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Education </a:t>
            </a:r>
            <a:r>
              <a:rPr lang="en-US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Program</a:t>
            </a:r>
            <a:r>
              <a:rPr lang="en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Supervisor</a:t>
            </a:r>
            <a:endParaRPr sz="18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" sz="1800" dirty="0">
                <a:latin typeface="Bookman Old Style"/>
                <a:ea typeface="Bookman Old Style"/>
                <a:cs typeface="Bookman Old Style"/>
                <a:sym typeface="Bookman Old Style"/>
              </a:rPr>
              <a:t>Quality Assurance Division</a:t>
            </a:r>
            <a:endParaRPr sz="28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451"/>
            <a:ext cx="1774090" cy="792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797" y="1262271"/>
            <a:ext cx="3995743" cy="448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233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451"/>
            <a:ext cx="1774090" cy="792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591" y="1402922"/>
            <a:ext cx="6698974" cy="41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908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451"/>
            <a:ext cx="1774090" cy="7925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849" y="1036773"/>
            <a:ext cx="5700830" cy="379364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46242" y="5088835"/>
            <a:ext cx="85675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Sessions shall resume at 11:00 AM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200888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2047462" y="550911"/>
            <a:ext cx="7881730" cy="282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Session 9: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-US" sz="4000" dirty="0">
                <a:latin typeface="Bookman Old Style"/>
                <a:ea typeface="Bookman Old Style"/>
                <a:cs typeface="Bookman Old Style"/>
                <a:sym typeface="Bookman Old Style"/>
              </a:rPr>
              <a:t>Special Order (SO) Concerns and Other Announcement </a:t>
            </a:r>
            <a:endParaRPr sz="800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2484784" y="4198617"/>
            <a:ext cx="7444408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FLORENCE M. SANTOS </a:t>
            </a:r>
            <a:endParaRPr lang="en-US" sz="3600" b="1" dirty="0">
              <a:solidFill>
                <a:srgbClr val="0070C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defRPr/>
            </a:pPr>
            <a:r>
              <a:rPr lang="en-US" sz="2400" dirty="0" smtClean="0">
                <a:solidFill>
                  <a:schemeClr val="tx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ADAS 1/ INCHARGE OF SO </a:t>
            </a:r>
            <a:endParaRPr lang="en-US" sz="2400" dirty="0">
              <a:solidFill>
                <a:schemeClr val="tx1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451"/>
            <a:ext cx="1774090" cy="79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682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451"/>
            <a:ext cx="1774090" cy="79254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591" y="1402922"/>
            <a:ext cx="6698974" cy="41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2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451"/>
            <a:ext cx="1774090" cy="7925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09097" y="965763"/>
            <a:ext cx="65681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latin typeface="Bookman Old Style" panose="02050604050505020204" pitchFamily="18" charset="0"/>
              </a:rPr>
              <a:t>Day 2</a:t>
            </a:r>
          </a:p>
          <a:p>
            <a:pPr algn="ctr"/>
            <a:r>
              <a:rPr lang="en-US" sz="4800" dirty="0" smtClean="0">
                <a:latin typeface="Bookman Old Style" panose="02050604050505020204" pitchFamily="18" charset="0"/>
              </a:rPr>
              <a:t> </a:t>
            </a:r>
          </a:p>
          <a:p>
            <a:pPr algn="ctr"/>
            <a:r>
              <a:rPr lang="en-US" sz="4800" b="1" dirty="0" smtClean="0">
                <a:latin typeface="Bookman Old Style" panose="02050604050505020204" pitchFamily="18" charset="0"/>
              </a:rPr>
              <a:t>Evaluation Link </a:t>
            </a:r>
          </a:p>
          <a:p>
            <a:pPr algn="ctr"/>
            <a:endParaRPr lang="en-US" sz="4800" dirty="0">
              <a:latin typeface="Bookman Old Style" panose="020506040505050202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32" y="1610744"/>
            <a:ext cx="4857772" cy="402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92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with text and a torch&#10;&#10;Description automatically generated with medium confidence">
            <a:extLst>
              <a:ext uri="{FF2B5EF4-FFF2-40B4-BE49-F238E27FC236}">
                <a16:creationId xmlns:a16="http://schemas.microsoft.com/office/drawing/2014/main" id="{FA9E96FC-0973-FC41-3167-EBD7176E7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9" y="6025403"/>
            <a:ext cx="867410" cy="789305"/>
          </a:xfrm>
          <a:prstGeom prst="rect">
            <a:avLst/>
          </a:prstGeom>
        </p:spPr>
      </p:pic>
      <p:pic>
        <p:nvPicPr>
          <p:cNvPr id="8" name="Picture 7" descr="A logo with a sun and stars&#10;&#10;Description automatically generated">
            <a:extLst>
              <a:ext uri="{FF2B5EF4-FFF2-40B4-BE49-F238E27FC236}">
                <a16:creationId xmlns:a16="http://schemas.microsoft.com/office/drawing/2014/main" id="{49990325-9E3D-33F2-733B-1A6B5ECE2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8" y="6043159"/>
            <a:ext cx="812800" cy="746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594113" y="2445026"/>
            <a:ext cx="6748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002060"/>
                </a:solidFill>
              </a:rPr>
              <a:t>Opening Prayer </a:t>
            </a:r>
            <a:endParaRPr lang="en-US" sz="5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2117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with text and a torch&#10;&#10;Description automatically generated with medium confidence">
            <a:extLst>
              <a:ext uri="{FF2B5EF4-FFF2-40B4-BE49-F238E27FC236}">
                <a16:creationId xmlns:a16="http://schemas.microsoft.com/office/drawing/2014/main" id="{FA9E96FC-0973-FC41-3167-EBD7176E7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9" y="6025403"/>
            <a:ext cx="867410" cy="789305"/>
          </a:xfrm>
          <a:prstGeom prst="rect">
            <a:avLst/>
          </a:prstGeom>
        </p:spPr>
      </p:pic>
      <p:pic>
        <p:nvPicPr>
          <p:cNvPr id="8" name="Picture 7" descr="A logo with a sun and stars&#10;&#10;Description automatically generated">
            <a:extLst>
              <a:ext uri="{FF2B5EF4-FFF2-40B4-BE49-F238E27FC236}">
                <a16:creationId xmlns:a16="http://schemas.microsoft.com/office/drawing/2014/main" id="{49990325-9E3D-33F2-733B-1A6B5ECE2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8" y="6043159"/>
            <a:ext cx="812800" cy="746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5025" y="2584174"/>
            <a:ext cx="702696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Acknowledgement of Participants  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298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with text and a torch&#10;&#10;Description automatically generated with medium confidence">
            <a:extLst>
              <a:ext uri="{FF2B5EF4-FFF2-40B4-BE49-F238E27FC236}">
                <a16:creationId xmlns:a16="http://schemas.microsoft.com/office/drawing/2014/main" id="{FA9E96FC-0973-FC41-3167-EBD7176E7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9" y="6025403"/>
            <a:ext cx="867410" cy="789305"/>
          </a:xfrm>
          <a:prstGeom prst="rect">
            <a:avLst/>
          </a:prstGeom>
        </p:spPr>
      </p:pic>
      <p:pic>
        <p:nvPicPr>
          <p:cNvPr id="8" name="Picture 7" descr="A logo with a sun and stars&#10;&#10;Description automatically generated">
            <a:extLst>
              <a:ext uri="{FF2B5EF4-FFF2-40B4-BE49-F238E27FC236}">
                <a16:creationId xmlns:a16="http://schemas.microsoft.com/office/drawing/2014/main" id="{49990325-9E3D-33F2-733B-1A6B5ECE2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8" y="6043159"/>
            <a:ext cx="812800" cy="746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5025" y="2584174"/>
            <a:ext cx="702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Day 1 Synthesis 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0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logo with text and a torch&#10;&#10;Description automatically generated with medium confidence">
            <a:extLst>
              <a:ext uri="{FF2B5EF4-FFF2-40B4-BE49-F238E27FC236}">
                <a16:creationId xmlns:a16="http://schemas.microsoft.com/office/drawing/2014/main" id="{FA9E96FC-0973-FC41-3167-EBD7176E76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19" y="6025403"/>
            <a:ext cx="867410" cy="789305"/>
          </a:xfrm>
          <a:prstGeom prst="rect">
            <a:avLst/>
          </a:prstGeom>
        </p:spPr>
      </p:pic>
      <p:pic>
        <p:nvPicPr>
          <p:cNvPr id="8" name="Picture 7" descr="A logo with a sun and stars&#10;&#10;Description automatically generated">
            <a:extLst>
              <a:ext uri="{FF2B5EF4-FFF2-40B4-BE49-F238E27FC236}">
                <a16:creationId xmlns:a16="http://schemas.microsoft.com/office/drawing/2014/main" id="{49990325-9E3D-33F2-733B-1A6B5ECE25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558" y="6043159"/>
            <a:ext cx="812800" cy="7467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45025" y="2584174"/>
            <a:ext cx="7026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>
                <a:solidFill>
                  <a:srgbClr val="002060"/>
                </a:solidFill>
              </a:rPr>
              <a:t>Session Proper </a:t>
            </a:r>
            <a:endParaRPr lang="en-US" sz="4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434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4770783" y="1137319"/>
            <a:ext cx="6997147" cy="223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 lnSpcReduction="10000"/>
          </a:bodyPr>
          <a:lstStyle/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Session 8A: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-US" sz="4000" b="1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Establishment of Public Schools </a:t>
            </a:r>
            <a:endParaRPr sz="8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4552122" y="3669733"/>
            <a:ext cx="7444408" cy="15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LOIDA G. TOMELDEN</a:t>
            </a:r>
            <a:endParaRPr sz="3600" b="1" dirty="0">
              <a:solidFill>
                <a:srgbClr val="0070C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Education </a:t>
            </a:r>
            <a:r>
              <a:rPr lang="en-US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Program</a:t>
            </a:r>
            <a:r>
              <a:rPr lang="en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Supervisor</a:t>
            </a:r>
            <a:endParaRPr sz="18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" sz="1800" dirty="0">
                <a:latin typeface="Bookman Old Style"/>
                <a:ea typeface="Bookman Old Style"/>
                <a:cs typeface="Bookman Old Style"/>
                <a:sym typeface="Bookman Old Style"/>
              </a:rPr>
              <a:t>Quality Assurance Division</a:t>
            </a:r>
            <a:endParaRPr sz="28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451"/>
            <a:ext cx="1774090" cy="792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762" y="1359150"/>
            <a:ext cx="4635885" cy="424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5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4174435" y="1137319"/>
            <a:ext cx="7593495" cy="223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Session 8B: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-US" sz="4000" b="1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Public Schools (Renaming) </a:t>
            </a:r>
            <a:endParaRPr sz="8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4552122" y="3669733"/>
            <a:ext cx="7444408" cy="15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EMELIA M. AYTONA </a:t>
            </a:r>
            <a:endParaRPr sz="3600" b="1" dirty="0">
              <a:solidFill>
                <a:srgbClr val="0070C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Education </a:t>
            </a:r>
            <a:r>
              <a:rPr lang="en-US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Program</a:t>
            </a:r>
            <a:r>
              <a:rPr lang="en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Supervisor</a:t>
            </a:r>
            <a:endParaRPr sz="18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" sz="1800" dirty="0">
                <a:latin typeface="Bookman Old Style"/>
                <a:ea typeface="Bookman Old Style"/>
                <a:cs typeface="Bookman Old Style"/>
                <a:sym typeface="Bookman Old Style"/>
              </a:rPr>
              <a:t>Quality Assurance Division</a:t>
            </a:r>
            <a:endParaRPr sz="28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451"/>
            <a:ext cx="1774090" cy="7925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044" y="1137319"/>
            <a:ext cx="3565685" cy="481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5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4174435" y="1137319"/>
            <a:ext cx="7593495" cy="2232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 lnSpcReduction="10000"/>
          </a:bodyPr>
          <a:lstStyle/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Session 8C: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-US" sz="4000" b="1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Public Schools (Conversion to Integrated Schools) </a:t>
            </a:r>
            <a:endParaRPr sz="8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4552122" y="3669733"/>
            <a:ext cx="7444408" cy="153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defRPr/>
            </a:pPr>
            <a:r>
              <a:rPr lang="en-US" sz="3600" b="1" dirty="0" smtClean="0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ELENA L. LOPEZ </a:t>
            </a:r>
            <a:endParaRPr sz="3600" b="1" dirty="0">
              <a:solidFill>
                <a:srgbClr val="0070C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Education </a:t>
            </a:r>
            <a:r>
              <a:rPr lang="en-US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Program</a:t>
            </a:r>
            <a:r>
              <a:rPr lang="en" sz="18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Supervisor</a:t>
            </a:r>
            <a:endParaRPr sz="18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" sz="1800" dirty="0">
                <a:latin typeface="Bookman Old Style"/>
                <a:ea typeface="Bookman Old Style"/>
                <a:cs typeface="Bookman Old Style"/>
                <a:sym typeface="Bookman Old Style"/>
              </a:rPr>
              <a:t>Quality Assurance Division</a:t>
            </a:r>
            <a:endParaRPr sz="2800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451"/>
            <a:ext cx="1774090" cy="79254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871" y="1331279"/>
            <a:ext cx="3838518" cy="473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843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/>
        </p:nvSpPr>
        <p:spPr>
          <a:xfrm>
            <a:off x="4932826" y="1137320"/>
            <a:ext cx="6835104" cy="17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 lnSpcReduction="10000"/>
          </a:bodyPr>
          <a:lstStyle/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Session 8D: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" sz="40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</a:t>
            </a:r>
          </a:p>
          <a:p>
            <a:pPr algn="ctr" defTabSz="1219170">
              <a:lnSpc>
                <a:spcPct val="90000"/>
              </a:lnSpc>
              <a:buSzPts val="3900"/>
              <a:defRPr/>
            </a:pPr>
            <a:r>
              <a:rPr lang="en-US" sz="4000" b="1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Public</a:t>
            </a:r>
            <a:r>
              <a:rPr lang="en" sz="4000" b="1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Schools- Merging</a:t>
            </a:r>
            <a:endParaRPr sz="800" b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sp>
        <p:nvSpPr>
          <p:cNvPr id="256" name="Google Shape;256;p44"/>
          <p:cNvSpPr txBox="1"/>
          <p:nvPr/>
        </p:nvSpPr>
        <p:spPr>
          <a:xfrm>
            <a:off x="4640232" y="3669733"/>
            <a:ext cx="6909037" cy="1747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 defTabSz="1219170">
              <a:defRPr/>
            </a:pPr>
            <a:r>
              <a:rPr lang="en-US" sz="4267" b="1" dirty="0" smtClean="0">
                <a:solidFill>
                  <a:srgbClr val="0070C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REYMUND M. FERRY </a:t>
            </a:r>
            <a:endParaRPr sz="4267" b="1" dirty="0">
              <a:solidFill>
                <a:srgbClr val="0070C0"/>
              </a:solidFill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" sz="24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Education </a:t>
            </a:r>
            <a:r>
              <a:rPr lang="en-US" sz="24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Program</a:t>
            </a:r>
            <a:r>
              <a:rPr lang="en" sz="2400" dirty="0" smtClean="0">
                <a:latin typeface="Bookman Old Style"/>
                <a:ea typeface="Bookman Old Style"/>
                <a:cs typeface="Bookman Old Style"/>
                <a:sym typeface="Bookman Old Style"/>
              </a:rPr>
              <a:t> Supervisor</a:t>
            </a:r>
            <a:endParaRPr sz="2400" dirty="0">
              <a:latin typeface="Bookman Old Style"/>
              <a:ea typeface="Bookman Old Style"/>
              <a:cs typeface="Bookman Old Style"/>
              <a:sym typeface="Bookman Old Style"/>
            </a:endParaRPr>
          </a:p>
          <a:p>
            <a:pPr algn="ctr" defTabSz="1219170">
              <a:lnSpc>
                <a:spcPct val="90000"/>
              </a:lnSpc>
              <a:spcBef>
                <a:spcPts val="667"/>
              </a:spcBef>
              <a:defRPr/>
            </a:pPr>
            <a:r>
              <a:rPr lang="en" sz="2400" dirty="0">
                <a:latin typeface="Bookman Old Style"/>
                <a:ea typeface="Bookman Old Style"/>
                <a:cs typeface="Bookman Old Style"/>
                <a:sym typeface="Bookman Old Style"/>
              </a:rPr>
              <a:t>Quality Assurance Division</a:t>
            </a:r>
            <a:endParaRPr sz="3333" i="1" dirty="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65451"/>
            <a:ext cx="1774090" cy="79254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975" y="1026249"/>
            <a:ext cx="4155229" cy="43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3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1463</TotalTime>
  <Words>160</Words>
  <Application>Microsoft Office PowerPoint</Application>
  <PresentationFormat>Widescreen</PresentationFormat>
  <Paragraphs>46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Bookman Old Style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Elena Lopez</cp:lastModifiedBy>
  <cp:revision>58</cp:revision>
  <dcterms:modified xsi:type="dcterms:W3CDTF">2024-11-19T09:04:15Z</dcterms:modified>
</cp:coreProperties>
</file>