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C01C-C393-4AD2-A9E3-C10C50F9E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41581-238F-4050-BD6D-0EE6B1DDC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135AC-58BC-4070-A680-6953748B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39ED-A72C-4FBF-81F9-F743E885D2E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342B-914E-45A9-9B96-C8EF7CA9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C863D-FD63-49FC-9AE6-31627E46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B308-0E81-46C1-A3A4-78074CF0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B910-EB4E-4F91-92CC-9E5802F0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5D39-4884-416F-A24A-23D464DDD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142E1-6698-4CC6-A459-7396DEE9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39ED-A72C-4FBF-81F9-F743E885D2E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E18A7-95EF-4696-B916-D6C97546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895B3-FCC8-4C4C-976E-81A4322F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B308-0E81-46C1-A3A4-78074CF0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DBEE3-1276-4A31-8A9C-4EFA63828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763BA-E2F1-4510-9714-22149D661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0D367-269C-4144-832A-4C404036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39ED-A72C-4FBF-81F9-F743E885D2E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EBD9-A0A3-4A52-AF2C-047354F2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53B3-D012-4AEA-A3AB-C70FF0EE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B308-0E81-46C1-A3A4-78074CF0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DA16-DC7D-4938-8012-29C5D8D6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BF38-2BE8-4DA2-B8B6-38B83BF2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54EBC-7F36-475C-B896-9410A1DB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39ED-A72C-4FBF-81F9-F743E885D2E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9E91-35A5-45AB-892E-3B68E466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CFE67-64DF-45D3-96EE-2AC10BE7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B308-0E81-46C1-A3A4-78074CF0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7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7B82-11D2-434E-B91C-FF870FF9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6F039-F16C-427E-B4A6-661C4878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AE086-DC51-4B36-94DA-E9979A54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39ED-A72C-4FBF-81F9-F743E885D2E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BB0A-1FB5-4BFD-9070-1F8D30AA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C706-337C-4623-A239-AE55F082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B308-0E81-46C1-A3A4-78074CF0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2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4F06-3D0E-435C-8DF3-FA93D91E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DC92B-C909-4809-B789-6D857A307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3966D-CD11-496E-8FAA-51603CFBA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0807-CC2C-4C94-8FE8-D6B50C4B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39ED-A72C-4FBF-81F9-F743E885D2E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6CEA0-3D9D-4061-A61F-2E35029F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98AD-DA84-41C9-9B63-9034D519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B308-0E81-46C1-A3A4-78074CF0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4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D0EF-0430-463A-A50F-EB5AF8E1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435EE-7BD3-4B0B-B9F9-1AE23ECCD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9236D-09B1-4C69-960C-2C4F93C8B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E4427-88F8-47E9-BE94-3EB91F7DB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969A7-5C80-4922-A2A6-CBE898712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EEC48-EE68-4057-84F0-C5E1F0A7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39ED-A72C-4FBF-81F9-F743E885D2E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E9515-1D49-4FB3-AEBD-AF385266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4A532-05DE-4961-BCDC-FCDF7A68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B308-0E81-46C1-A3A4-78074CF0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D177-55EA-442E-91FF-FB131F43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EF079-3F63-4DB5-92F7-29B8B9C3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39ED-A72C-4FBF-81F9-F743E885D2E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DFD26-74A9-420D-8C46-7062D941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180A7-D6AB-4690-BDD0-68B78499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B308-0E81-46C1-A3A4-78074CF0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06F6-4A78-439D-B2E7-DC5DE7EA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39ED-A72C-4FBF-81F9-F743E885D2E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FC765-75AD-46F5-ABDD-7E2E67CC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A5DE6-4666-42BD-ABD2-3C7BC322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B308-0E81-46C1-A3A4-78074CF0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5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5404-1AB1-4E7A-B25D-8CCAF80E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9C0A-11E3-4644-9CA0-8C441B8F1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054A9-AA0B-4170-890F-C6DE36087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92A6-980E-49D0-9155-229332B9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39ED-A72C-4FBF-81F9-F743E885D2E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EBCAD-3B20-4ED1-9BD1-B50E5B0A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07C41-0FC9-4FBC-B238-591373D7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B308-0E81-46C1-A3A4-78074CF0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4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649D-1F15-4A89-947A-76933414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7E337-36E1-4531-9DA8-4218D5BAB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D299D-6BBB-4314-BA42-26AB62EE1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6CA34-7DB7-44C7-A12F-0E9AE60A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39ED-A72C-4FBF-81F9-F743E885D2E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D710C-E366-474F-9406-069B49BE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DF556-8830-48A6-9B0C-F2FB9E96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B308-0E81-46C1-A3A4-78074CF0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B1CBB-8794-4D86-B175-EA14D446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D799-F6FF-46BD-B4E0-294B1BBE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1E80-371B-4C33-9543-29ACC3047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F39ED-A72C-4FBF-81F9-F743E885D2E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EB1D-2915-4B55-A001-83BEE14AC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BC4B-31F9-467F-AA85-6780D6F68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B308-0E81-46C1-A3A4-78074CF0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8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5B97A7-6E63-41FB-8342-B40938EDA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28" t="12680" r="1905" b="11862"/>
          <a:stretch/>
        </p:blipFill>
        <p:spPr>
          <a:xfrm>
            <a:off x="353901" y="482599"/>
            <a:ext cx="11484198" cy="589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7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AC7AC4-3A15-48EC-9033-7240B3BEA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" t="13104" r="1905" b="11939"/>
          <a:stretch/>
        </p:blipFill>
        <p:spPr>
          <a:xfrm>
            <a:off x="246743" y="859971"/>
            <a:ext cx="11698514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4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A3BA8C-C73A-43DD-9630-B270303D6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8" t="12045" r="2024" b="12151"/>
          <a:stretch/>
        </p:blipFill>
        <p:spPr>
          <a:xfrm>
            <a:off x="290286" y="830942"/>
            <a:ext cx="11611428" cy="51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3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B7B071-2A69-4A7C-85B3-A2E7B1161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" t="53547" r="2619" b="11939"/>
          <a:stretch/>
        </p:blipFill>
        <p:spPr>
          <a:xfrm>
            <a:off x="297542" y="2246085"/>
            <a:ext cx="11596915" cy="236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6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A44E8-2219-4608-99E5-FD73109CC033}"/>
              </a:ext>
            </a:extLst>
          </p:cNvPr>
          <p:cNvSpPr txBox="1"/>
          <p:nvPr/>
        </p:nvSpPr>
        <p:spPr>
          <a:xfrm>
            <a:off x="711199" y="431800"/>
            <a:ext cx="10290629" cy="599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199" y="228600"/>
            <a:ext cx="9823269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/>
              <a:t>STEPS AND PROCEDURES:</a:t>
            </a:r>
          </a:p>
          <a:p>
            <a:endParaRPr lang="en-PH" sz="1600" dirty="0"/>
          </a:p>
          <a:p>
            <a:pPr marL="342900" indent="-342900">
              <a:buAutoNum type="arabicPeriod"/>
            </a:pPr>
            <a:r>
              <a:rPr lang="en-PH" sz="1600" dirty="0" smtClean="0"/>
              <a:t>Start the flowchart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Write output: “ Welcome! Let’s get the area of circle using radius and diameter!”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Declare Integer Radius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Declare Integer Diameter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Declare Integer Area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Declare String Answer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Write output: “Will you use radius or diameter?”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Input Answer, if the answer is Radius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Input radius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Area= 3.14  * Radius ^ 2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Write output: “The area of the circle using radius is “ &amp; Area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If the answer is Diameter, ask for the value of Diameter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Input Diameter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Area=(3.14/4) * Diameter * 2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Write output: “The area of the circle using diameter is “ &amp; Area</a:t>
            </a:r>
          </a:p>
          <a:p>
            <a:pPr marL="342900" indent="-342900">
              <a:buAutoNum type="arabicPeriod"/>
            </a:pPr>
            <a:r>
              <a:rPr lang="en-PH" sz="1600" dirty="0"/>
              <a:t> </a:t>
            </a:r>
            <a:r>
              <a:rPr lang="en-PH" sz="1600" dirty="0" smtClean="0"/>
              <a:t>Write output: “Do want to do it again?”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Declare Integer Yes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Declare Integer No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Input Answer</a:t>
            </a:r>
          </a:p>
          <a:p>
            <a:pPr marL="342900" indent="-342900">
              <a:buAutoNum type="arabicPeriod"/>
            </a:pPr>
            <a:r>
              <a:rPr lang="en-PH" sz="1600" dirty="0"/>
              <a:t> </a:t>
            </a:r>
            <a:r>
              <a:rPr lang="en-PH" sz="1600" dirty="0" smtClean="0"/>
              <a:t>If the answer is yes, write output: “Start the program again!”</a:t>
            </a:r>
          </a:p>
          <a:p>
            <a:pPr marL="342900" indent="-342900">
              <a:buAutoNum type="arabicPeriod"/>
            </a:pPr>
            <a:r>
              <a:rPr lang="en-PH" sz="1600" dirty="0"/>
              <a:t> </a:t>
            </a:r>
            <a:r>
              <a:rPr lang="en-PH" sz="1600" dirty="0" smtClean="0"/>
              <a:t>Loop Start</a:t>
            </a:r>
          </a:p>
          <a:p>
            <a:pPr marL="342900" indent="-342900">
              <a:buAutoNum type="arabicPeriod"/>
            </a:pPr>
            <a:r>
              <a:rPr lang="en-PH" sz="1600" dirty="0"/>
              <a:t> </a:t>
            </a:r>
            <a:r>
              <a:rPr lang="en-PH" sz="1600" dirty="0" smtClean="0"/>
              <a:t>If the answer is no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Write output: “Thank you!”</a:t>
            </a:r>
          </a:p>
          <a:p>
            <a:pPr marL="342900" indent="-342900">
              <a:buAutoNum type="arabicPeriod"/>
            </a:pPr>
            <a:r>
              <a:rPr lang="en-PH" sz="1600" dirty="0" smtClean="0"/>
              <a:t>End the flowchart</a:t>
            </a:r>
            <a:endParaRPr lang="en-PH" sz="2400" dirty="0" smtClean="0"/>
          </a:p>
          <a:p>
            <a:pPr marL="342900" indent="-342900">
              <a:buAutoNum type="arabicPeriod"/>
            </a:pPr>
            <a:endParaRPr lang="en-PH" dirty="0" smtClean="0"/>
          </a:p>
          <a:p>
            <a:pPr marL="342900" indent="-342900">
              <a:buAutoNum type="arabicPeriod"/>
            </a:pPr>
            <a:endParaRPr lang="en-PH" dirty="0" smtClean="0"/>
          </a:p>
          <a:p>
            <a:pPr marL="342900" indent="-342900">
              <a:buAutoNum type="arabicPeriod"/>
            </a:pPr>
            <a:endParaRPr lang="en-PH" dirty="0" smtClean="0"/>
          </a:p>
          <a:p>
            <a:pPr marL="342900" indent="-342900">
              <a:buAutoNum type="arabicPeriod"/>
            </a:pPr>
            <a:endParaRPr lang="en-PH" dirty="0" smtClean="0"/>
          </a:p>
          <a:p>
            <a:pPr marL="342900" indent="-342900">
              <a:buAutoNum type="arabicPeriod"/>
            </a:pPr>
            <a:endParaRPr lang="en-PH" dirty="0" smtClean="0"/>
          </a:p>
          <a:p>
            <a:pPr marL="342900" indent="-342900"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7041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Francesca Gail Candelaria</dc:creator>
  <cp:lastModifiedBy>Rams</cp:lastModifiedBy>
  <cp:revision>5</cp:revision>
  <dcterms:created xsi:type="dcterms:W3CDTF">2019-11-05T16:49:29Z</dcterms:created>
  <dcterms:modified xsi:type="dcterms:W3CDTF">2019-11-11T04:45:45Z</dcterms:modified>
</cp:coreProperties>
</file>