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8DFDB-3A3C-49D0-B515-2C8CD0A90008}" v="907" dt="2022-04-15T09:37:10.958"/>
    <p1510:client id="{424F2672-94FD-427F-8473-315B313330E0}" v="25" dt="2022-04-15T10:03:16.024"/>
    <p1510:client id="{BC2CCE57-DA4C-4779-AC7E-BD128C6552F0}" v="194" dt="2022-04-15T12:29:43.491"/>
    <p1510:client id="{BDCB9D8B-2994-41B7-A297-81D9BA4C7895}" v="416" dt="2022-04-15T11:57:33.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ye magba" userId="c04f60e0fea8523f" providerId="Windows Live" clId="Web-{424F2672-94FD-427F-8473-315B313330E0}"/>
    <pc:docChg chg="modSld">
      <pc:chgData name="loye magba" userId="c04f60e0fea8523f" providerId="Windows Live" clId="Web-{424F2672-94FD-427F-8473-315B313330E0}" dt="2022-04-15T10:03:16.024" v="25" actId="20577"/>
      <pc:docMkLst>
        <pc:docMk/>
      </pc:docMkLst>
      <pc:sldChg chg="addSp modSp mod modClrScheme chgLayout">
        <pc:chgData name="loye magba" userId="c04f60e0fea8523f" providerId="Windows Live" clId="Web-{424F2672-94FD-427F-8473-315B313330E0}" dt="2022-04-15T10:03:16.024" v="25" actId="20577"/>
        <pc:sldMkLst>
          <pc:docMk/>
          <pc:sldMk cId="1016928516" sldId="261"/>
        </pc:sldMkLst>
        <pc:spChg chg="add mod">
          <ac:chgData name="loye magba" userId="c04f60e0fea8523f" providerId="Windows Live" clId="Web-{424F2672-94FD-427F-8473-315B313330E0}" dt="2022-04-15T10:03:16.024" v="25" actId="20577"/>
          <ac:spMkLst>
            <pc:docMk/>
            <pc:sldMk cId="1016928516" sldId="261"/>
            <ac:spMk id="2" creationId="{1391D613-913A-692D-7864-6EB0A401AB11}"/>
          </ac:spMkLst>
        </pc:spChg>
      </pc:sldChg>
    </pc:docChg>
  </pc:docChgLst>
  <pc:docChgLst>
    <pc:chgData name="loye magba" userId="c04f60e0fea8523f" providerId="Windows Live" clId="Web-{BDCB9D8B-2994-41B7-A297-81D9BA4C7895}"/>
    <pc:docChg chg="addSld delSld modSld">
      <pc:chgData name="loye magba" userId="c04f60e0fea8523f" providerId="Windows Live" clId="Web-{BDCB9D8B-2994-41B7-A297-81D9BA4C7895}" dt="2022-04-15T11:57:33.374" v="412"/>
      <pc:docMkLst>
        <pc:docMk/>
      </pc:docMkLst>
      <pc:sldChg chg="addSp modSp mod modClrScheme chgLayout">
        <pc:chgData name="loye magba" userId="c04f60e0fea8523f" providerId="Windows Live" clId="Web-{BDCB9D8B-2994-41B7-A297-81D9BA4C7895}" dt="2022-04-15T10:36:01.143" v="66" actId="20577"/>
        <pc:sldMkLst>
          <pc:docMk/>
          <pc:sldMk cId="1016928516" sldId="261"/>
        </pc:sldMkLst>
        <pc:spChg chg="mod ord">
          <ac:chgData name="loye magba" userId="c04f60e0fea8523f" providerId="Windows Live" clId="Web-{BDCB9D8B-2994-41B7-A297-81D9BA4C7895}" dt="2022-04-15T10:31:45.185" v="42" actId="1076"/>
          <ac:spMkLst>
            <pc:docMk/>
            <pc:sldMk cId="1016928516" sldId="261"/>
            <ac:spMk id="2" creationId="{1391D613-913A-692D-7864-6EB0A401AB11}"/>
          </ac:spMkLst>
        </pc:spChg>
        <pc:spChg chg="add mod ord">
          <ac:chgData name="loye magba" userId="c04f60e0fea8523f" providerId="Windows Live" clId="Web-{BDCB9D8B-2994-41B7-A297-81D9BA4C7895}" dt="2022-04-15T10:36:01.143" v="66" actId="20577"/>
          <ac:spMkLst>
            <pc:docMk/>
            <pc:sldMk cId="1016928516" sldId="261"/>
            <ac:spMk id="3" creationId="{1EDD13CF-24B7-7787-9CA6-7148A7223625}"/>
          </ac:spMkLst>
        </pc:spChg>
        <pc:picChg chg="add mod">
          <ac:chgData name="loye magba" userId="c04f60e0fea8523f" providerId="Windows Live" clId="Web-{BDCB9D8B-2994-41B7-A297-81D9BA4C7895}" dt="2022-04-15T10:34:04.485" v="57" actId="14100"/>
          <ac:picMkLst>
            <pc:docMk/>
            <pc:sldMk cId="1016928516" sldId="261"/>
            <ac:picMk id="4" creationId="{F7923E9E-E46D-2459-E182-60EC26CE04F1}"/>
          </ac:picMkLst>
        </pc:picChg>
        <pc:picChg chg="add mod">
          <ac:chgData name="loye magba" userId="c04f60e0fea8523f" providerId="Windows Live" clId="Web-{BDCB9D8B-2994-41B7-A297-81D9BA4C7895}" dt="2022-04-15T10:34:02.563" v="56" actId="14100"/>
          <ac:picMkLst>
            <pc:docMk/>
            <pc:sldMk cId="1016928516" sldId="261"/>
            <ac:picMk id="5" creationId="{5793593C-0209-B955-F580-F8B0EDFD0B0F}"/>
          </ac:picMkLst>
        </pc:picChg>
        <pc:picChg chg="add mod">
          <ac:chgData name="loye magba" userId="c04f60e0fea8523f" providerId="Windows Live" clId="Web-{BDCB9D8B-2994-41B7-A297-81D9BA4C7895}" dt="2022-04-15T10:33:57.922" v="55" actId="14100"/>
          <ac:picMkLst>
            <pc:docMk/>
            <pc:sldMk cId="1016928516" sldId="261"/>
            <ac:picMk id="6" creationId="{E2B125C4-5279-BA67-A96F-276017E9C9AB}"/>
          </ac:picMkLst>
        </pc:picChg>
      </pc:sldChg>
      <pc:sldChg chg="addSp delSp modSp new mod setBg modClrScheme setClrOvrMap chgLayout">
        <pc:chgData name="loye magba" userId="c04f60e0fea8523f" providerId="Windows Live" clId="Web-{BDCB9D8B-2994-41B7-A297-81D9BA4C7895}" dt="2022-04-15T10:39:07.491" v="85"/>
        <pc:sldMkLst>
          <pc:docMk/>
          <pc:sldMk cId="1728663692" sldId="262"/>
        </pc:sldMkLst>
        <pc:spChg chg="mod ord">
          <ac:chgData name="loye magba" userId="c04f60e0fea8523f" providerId="Windows Live" clId="Web-{BDCB9D8B-2994-41B7-A297-81D9BA4C7895}" dt="2022-04-15T10:39:07.491" v="85"/>
          <ac:spMkLst>
            <pc:docMk/>
            <pc:sldMk cId="1728663692" sldId="262"/>
            <ac:spMk id="2" creationId="{536036F0-A418-F650-4E4B-EA5686505030}"/>
          </ac:spMkLst>
        </pc:spChg>
        <pc:spChg chg="del">
          <ac:chgData name="loye magba" userId="c04f60e0fea8523f" providerId="Windows Live" clId="Web-{BDCB9D8B-2994-41B7-A297-81D9BA4C7895}" dt="2022-04-15T10:36:16.191" v="67"/>
          <ac:spMkLst>
            <pc:docMk/>
            <pc:sldMk cId="1728663692" sldId="262"/>
            <ac:spMk id="3" creationId="{E4D8CF51-82F5-3563-7527-EF2B1E5A8A60}"/>
          </ac:spMkLst>
        </pc:spChg>
        <pc:spChg chg="add">
          <ac:chgData name="loye magba" userId="c04f60e0fea8523f" providerId="Windows Live" clId="Web-{BDCB9D8B-2994-41B7-A297-81D9BA4C7895}" dt="2022-04-15T10:39:07.491" v="85"/>
          <ac:spMkLst>
            <pc:docMk/>
            <pc:sldMk cId="1728663692" sldId="262"/>
            <ac:spMk id="8" creationId="{E49CC64F-7275-4E33-961B-0C5CDC439875}"/>
          </ac:spMkLst>
        </pc:spChg>
        <pc:picChg chg="add">
          <ac:chgData name="loye magba" userId="c04f60e0fea8523f" providerId="Windows Live" clId="Web-{BDCB9D8B-2994-41B7-A297-81D9BA4C7895}" dt="2022-04-15T10:39:07.491" v="85"/>
          <ac:picMkLst>
            <pc:docMk/>
            <pc:sldMk cId="1728663692" sldId="262"/>
            <ac:picMk id="4" creationId="{9E4E158E-5783-92D3-823E-4B414445EAC8}"/>
          </ac:picMkLst>
        </pc:picChg>
      </pc:sldChg>
      <pc:sldChg chg="addSp modSp new mod modClrScheme chgLayout">
        <pc:chgData name="loye magba" userId="c04f60e0fea8523f" providerId="Windows Live" clId="Web-{BDCB9D8B-2994-41B7-A297-81D9BA4C7895}" dt="2022-04-15T11:45:35.031" v="375" actId="14100"/>
        <pc:sldMkLst>
          <pc:docMk/>
          <pc:sldMk cId="1619931216" sldId="263"/>
        </pc:sldMkLst>
        <pc:spChg chg="mod ord">
          <ac:chgData name="loye magba" userId="c04f60e0fea8523f" providerId="Windows Live" clId="Web-{BDCB9D8B-2994-41B7-A297-81D9BA4C7895}" dt="2022-04-15T11:36:21.581" v="361" actId="20577"/>
          <ac:spMkLst>
            <pc:docMk/>
            <pc:sldMk cId="1619931216" sldId="263"/>
            <ac:spMk id="2" creationId="{DAC26DCF-89CA-9C0E-1F1E-9425D4942AEB}"/>
          </ac:spMkLst>
        </pc:spChg>
        <pc:spChg chg="add mod ord">
          <ac:chgData name="loye magba" userId="c04f60e0fea8523f" providerId="Windows Live" clId="Web-{BDCB9D8B-2994-41B7-A297-81D9BA4C7895}" dt="2022-04-15T11:42:17.183" v="372" actId="20577"/>
          <ac:spMkLst>
            <pc:docMk/>
            <pc:sldMk cId="1619931216" sldId="263"/>
            <ac:spMk id="3" creationId="{53BB4213-E675-8515-8E10-A237E8E2C4B6}"/>
          </ac:spMkLst>
        </pc:spChg>
        <pc:picChg chg="add mod">
          <ac:chgData name="loye magba" userId="c04f60e0fea8523f" providerId="Windows Live" clId="Web-{BDCB9D8B-2994-41B7-A297-81D9BA4C7895}" dt="2022-04-15T11:45:35.031" v="375" actId="14100"/>
          <ac:picMkLst>
            <pc:docMk/>
            <pc:sldMk cId="1619931216" sldId="263"/>
            <ac:picMk id="4" creationId="{0FE114FB-1D09-8991-BA9D-AEAE4CF8855E}"/>
          </ac:picMkLst>
        </pc:picChg>
      </pc:sldChg>
      <pc:sldChg chg="addSp delSp modSp new mod setBg addAnim delAnim setClrOvrMap">
        <pc:chgData name="loye magba" userId="c04f60e0fea8523f" providerId="Windows Live" clId="Web-{BDCB9D8B-2994-41B7-A297-81D9BA4C7895}" dt="2022-04-15T11:57:33.374" v="412"/>
        <pc:sldMkLst>
          <pc:docMk/>
          <pc:sldMk cId="1561816496" sldId="264"/>
        </pc:sldMkLst>
        <pc:spChg chg="mod">
          <ac:chgData name="loye magba" userId="c04f60e0fea8523f" providerId="Windows Live" clId="Web-{BDCB9D8B-2994-41B7-A297-81D9BA4C7895}" dt="2022-04-15T11:57:33.374" v="411"/>
          <ac:spMkLst>
            <pc:docMk/>
            <pc:sldMk cId="1561816496" sldId="264"/>
            <ac:spMk id="2" creationId="{CA60026B-351E-D149-C02D-9EA9189BD8AD}"/>
          </ac:spMkLst>
        </pc:spChg>
        <pc:spChg chg="add del">
          <ac:chgData name="loye magba" userId="c04f60e0fea8523f" providerId="Windows Live" clId="Web-{BDCB9D8B-2994-41B7-A297-81D9BA4C7895}" dt="2022-04-15T11:48:45.238" v="404"/>
          <ac:spMkLst>
            <pc:docMk/>
            <pc:sldMk cId="1561816496" sldId="264"/>
            <ac:spMk id="3" creationId="{8569CA22-886A-6AE0-B838-B7C5859F4938}"/>
          </ac:spMkLst>
        </pc:spChg>
        <pc:spChg chg="add del">
          <ac:chgData name="loye magba" userId="c04f60e0fea8523f" providerId="Windows Live" clId="Web-{BDCB9D8B-2994-41B7-A297-81D9BA4C7895}" dt="2022-04-15T11:57:33.374" v="410"/>
          <ac:spMkLst>
            <pc:docMk/>
            <pc:sldMk cId="1561816496" sldId="264"/>
            <ac:spMk id="8" creationId="{0671A8AE-40A1-4631-A6B8-581AFF065482}"/>
          </ac:spMkLst>
        </pc:spChg>
        <pc:spChg chg="add del">
          <ac:chgData name="loye magba" userId="c04f60e0fea8523f" providerId="Windows Live" clId="Web-{BDCB9D8B-2994-41B7-A297-81D9BA4C7895}" dt="2022-04-15T11:57:33.374" v="410"/>
          <ac:spMkLst>
            <pc:docMk/>
            <pc:sldMk cId="1561816496" sldId="264"/>
            <ac:spMk id="10" creationId="{AB58EF07-17C2-48CF-ABB0-EEF1F17CB8F0}"/>
          </ac:spMkLst>
        </pc:spChg>
        <pc:spChg chg="add del">
          <ac:chgData name="loye magba" userId="c04f60e0fea8523f" providerId="Windows Live" clId="Web-{BDCB9D8B-2994-41B7-A297-81D9BA4C7895}" dt="2022-04-15T11:57:33.374" v="410"/>
          <ac:spMkLst>
            <pc:docMk/>
            <pc:sldMk cId="1561816496" sldId="264"/>
            <ac:spMk id="12" creationId="{AF2F604E-43BE-4DC3-B983-E071523364F8}"/>
          </ac:spMkLst>
        </pc:spChg>
        <pc:spChg chg="add del">
          <ac:chgData name="loye magba" userId="c04f60e0fea8523f" providerId="Windows Live" clId="Web-{BDCB9D8B-2994-41B7-A297-81D9BA4C7895}" dt="2022-04-15T11:57:33.374" v="410"/>
          <ac:spMkLst>
            <pc:docMk/>
            <pc:sldMk cId="1561816496" sldId="264"/>
            <ac:spMk id="14" creationId="{08C9B587-E65E-4B52-B37C-ABEBB6E87928}"/>
          </ac:spMkLst>
        </pc:spChg>
        <pc:spChg chg="add">
          <ac:chgData name="loye magba" userId="c04f60e0fea8523f" providerId="Windows Live" clId="Web-{BDCB9D8B-2994-41B7-A297-81D9BA4C7895}" dt="2022-04-15T11:57:33.374" v="411"/>
          <ac:spMkLst>
            <pc:docMk/>
            <pc:sldMk cId="1561816496" sldId="264"/>
            <ac:spMk id="16" creationId="{ECC07320-C2CA-4E29-8481-9D9E143C7788}"/>
          </ac:spMkLst>
        </pc:spChg>
        <pc:spChg chg="add">
          <ac:chgData name="loye magba" userId="c04f60e0fea8523f" providerId="Windows Live" clId="Web-{BDCB9D8B-2994-41B7-A297-81D9BA4C7895}" dt="2022-04-15T11:57:33.374" v="411"/>
          <ac:spMkLst>
            <pc:docMk/>
            <pc:sldMk cId="1561816496" sldId="264"/>
            <ac:spMk id="18" creationId="{178FB36B-5BFE-42CA-BC60-1115E0D95EEC}"/>
          </ac:spMkLst>
        </pc:spChg>
        <pc:picChg chg="add del">
          <ac:chgData name="loye magba" userId="c04f60e0fea8523f" providerId="Windows Live" clId="Web-{BDCB9D8B-2994-41B7-A297-81D9BA4C7895}" dt="2022-04-15T11:57:33.374" v="410"/>
          <ac:picMkLst>
            <pc:docMk/>
            <pc:sldMk cId="1561816496" sldId="264"/>
            <ac:picMk id="4" creationId="{BD2B5278-8C98-DEBD-1386-13B865C69668}"/>
          </ac:picMkLst>
        </pc:picChg>
        <pc:picChg chg="add">
          <ac:chgData name="loye magba" userId="c04f60e0fea8523f" providerId="Windows Live" clId="Web-{BDCB9D8B-2994-41B7-A297-81D9BA4C7895}" dt="2022-04-15T11:57:33.374" v="411"/>
          <ac:picMkLst>
            <pc:docMk/>
            <pc:sldMk cId="1561816496" sldId="264"/>
            <ac:picMk id="17" creationId="{AB5211D3-38A6-1483-EED2-CC3C232BD77E}"/>
          </ac:picMkLst>
        </pc:picChg>
      </pc:sldChg>
      <pc:sldChg chg="new del">
        <pc:chgData name="loye magba" userId="c04f60e0fea8523f" providerId="Windows Live" clId="Web-{BDCB9D8B-2994-41B7-A297-81D9BA4C7895}" dt="2022-04-15T11:54:27.199" v="406"/>
        <pc:sldMkLst>
          <pc:docMk/>
          <pc:sldMk cId="2606783740" sldId="265"/>
        </pc:sldMkLst>
      </pc:sldChg>
    </pc:docChg>
  </pc:docChgLst>
  <pc:docChgLst>
    <pc:chgData name="loye magba" userId="c04f60e0fea8523f" providerId="Windows Live" clId="Web-{2138DFDB-3A3C-49D0-B515-2C8CD0A90008}"/>
    <pc:docChg chg="addSld delSld modSld addMainMaster delMainMaster">
      <pc:chgData name="loye magba" userId="c04f60e0fea8523f" providerId="Windows Live" clId="Web-{2138DFDB-3A3C-49D0-B515-2C8CD0A90008}" dt="2022-04-15T09:37:10.958" v="895"/>
      <pc:docMkLst>
        <pc:docMk/>
      </pc:docMkLst>
      <pc:sldChg chg="addSp delSp modSp mod setBg modClrScheme delDesignElem chgLayout">
        <pc:chgData name="loye magba" userId="c04f60e0fea8523f" providerId="Windows Live" clId="Web-{2138DFDB-3A3C-49D0-B515-2C8CD0A90008}" dt="2022-04-15T09:21:34.048" v="875"/>
        <pc:sldMkLst>
          <pc:docMk/>
          <pc:sldMk cId="553726541" sldId="256"/>
        </pc:sldMkLst>
        <pc:spChg chg="mod ord">
          <ac:chgData name="loye magba" userId="c04f60e0fea8523f" providerId="Windows Live" clId="Web-{2138DFDB-3A3C-49D0-B515-2C8CD0A90008}" dt="2022-04-15T09:21:34.048" v="875"/>
          <ac:spMkLst>
            <pc:docMk/>
            <pc:sldMk cId="553726541" sldId="256"/>
            <ac:spMk id="2" creationId="{9FB28281-3783-403A-B1AB-0182A003DFE3}"/>
          </ac:spMkLst>
        </pc:spChg>
        <pc:spChg chg="mod ord">
          <ac:chgData name="loye magba" userId="c04f60e0fea8523f" providerId="Windows Live" clId="Web-{2138DFDB-3A3C-49D0-B515-2C8CD0A90008}" dt="2022-04-15T09:21:34.048" v="875"/>
          <ac:spMkLst>
            <pc:docMk/>
            <pc:sldMk cId="553726541" sldId="256"/>
            <ac:spMk id="3" creationId="{C4542EAC-8BF3-4BFD-9891-145BC49409C2}"/>
          </ac:spMkLst>
        </pc:spChg>
        <pc:spChg chg="add del">
          <ac:chgData name="loye magba" userId="c04f60e0fea8523f" providerId="Windows Live" clId="Web-{2138DFDB-3A3C-49D0-B515-2C8CD0A90008}" dt="2022-04-15T07:21:59.916" v="1"/>
          <ac:spMkLst>
            <pc:docMk/>
            <pc:sldMk cId="553726541" sldId="256"/>
            <ac:spMk id="9" creationId="{19F9BF86-FE94-4517-B97D-026C7515E589}"/>
          </ac:spMkLst>
        </pc:spChg>
        <pc:spChg chg="add del">
          <ac:chgData name="loye magba" userId="c04f60e0fea8523f" providerId="Windows Live" clId="Web-{2138DFDB-3A3C-49D0-B515-2C8CD0A90008}" dt="2022-04-15T07:21:59.916" v="1"/>
          <ac:spMkLst>
            <pc:docMk/>
            <pc:sldMk cId="553726541" sldId="256"/>
            <ac:spMk id="11" creationId="{0AF66B7C-69F6-439C-A508-14C94AF6BA8C}"/>
          </ac:spMkLst>
        </pc:spChg>
        <pc:spChg chg="add del">
          <ac:chgData name="loye magba" userId="c04f60e0fea8523f" providerId="Windows Live" clId="Web-{2138DFDB-3A3C-49D0-B515-2C8CD0A90008}" dt="2022-04-15T07:22:10.057" v="3"/>
          <ac:spMkLst>
            <pc:docMk/>
            <pc:sldMk cId="553726541" sldId="256"/>
            <ac:spMk id="15" creationId="{508BEF50-7B1E-49A4-BC19-5F4F1D755E64}"/>
          </ac:spMkLst>
        </pc:spChg>
        <pc:spChg chg="add del">
          <ac:chgData name="loye magba" userId="c04f60e0fea8523f" providerId="Windows Live" clId="Web-{2138DFDB-3A3C-49D0-B515-2C8CD0A90008}" dt="2022-04-15T07:22:10.057" v="3"/>
          <ac:spMkLst>
            <pc:docMk/>
            <pc:sldMk cId="553726541" sldId="256"/>
            <ac:spMk id="16" creationId="{6E37B132-9C54-4236-8910-3340177AD9DB}"/>
          </ac:spMkLst>
        </pc:spChg>
        <pc:spChg chg="add del">
          <ac:chgData name="loye magba" userId="c04f60e0fea8523f" providerId="Windows Live" clId="Web-{2138DFDB-3A3C-49D0-B515-2C8CD0A90008}" dt="2022-04-15T07:22:10.057" v="3"/>
          <ac:spMkLst>
            <pc:docMk/>
            <pc:sldMk cId="553726541" sldId="256"/>
            <ac:spMk id="17" creationId="{3FBAD350-5664-4811-A208-657FB882D350}"/>
          </ac:spMkLst>
        </pc:spChg>
        <pc:spChg chg="add del">
          <ac:chgData name="loye magba" userId="c04f60e0fea8523f" providerId="Windows Live" clId="Web-{2138DFDB-3A3C-49D0-B515-2C8CD0A90008}" dt="2022-04-15T07:22:10.057" v="3"/>
          <ac:spMkLst>
            <pc:docMk/>
            <pc:sldMk cId="553726541" sldId="256"/>
            <ac:spMk id="18" creationId="{D472C551-D440-40DF-9260-BDB9AC40960A}"/>
          </ac:spMkLst>
        </pc:spChg>
        <pc:spChg chg="add del">
          <ac:chgData name="loye magba" userId="c04f60e0fea8523f" providerId="Windows Live" clId="Web-{2138DFDB-3A3C-49D0-B515-2C8CD0A90008}" dt="2022-04-15T07:22:10.057" v="3"/>
          <ac:spMkLst>
            <pc:docMk/>
            <pc:sldMk cId="553726541" sldId="256"/>
            <ac:spMk id="19" creationId="{C39ADB8F-D187-49D7-BDCF-C1B6DC727068}"/>
          </ac:spMkLst>
        </pc:spChg>
        <pc:spChg chg="add del">
          <ac:chgData name="loye magba" userId="c04f60e0fea8523f" providerId="Windows Live" clId="Web-{2138DFDB-3A3C-49D0-B515-2C8CD0A90008}" dt="2022-04-15T07:22:34.090" v="5"/>
          <ac:spMkLst>
            <pc:docMk/>
            <pc:sldMk cId="553726541" sldId="256"/>
            <ac:spMk id="23" creationId="{D4906370-1564-49FA-A802-58546B3922DC}"/>
          </ac:spMkLst>
        </pc:spChg>
        <pc:spChg chg="add del">
          <ac:chgData name="loye magba" userId="c04f60e0fea8523f" providerId="Windows Live" clId="Web-{2138DFDB-3A3C-49D0-B515-2C8CD0A90008}" dt="2022-04-15T07:22:34.090" v="5"/>
          <ac:spMkLst>
            <pc:docMk/>
            <pc:sldMk cId="553726541" sldId="256"/>
            <ac:spMk id="25" creationId="{EF640709-BDFD-453B-B75D-6212E7A870BA}"/>
          </ac:spMkLst>
        </pc:spChg>
        <pc:spChg chg="add del">
          <ac:chgData name="loye magba" userId="c04f60e0fea8523f" providerId="Windows Live" clId="Web-{2138DFDB-3A3C-49D0-B515-2C8CD0A90008}" dt="2022-04-15T07:22:34.090" v="5"/>
          <ac:spMkLst>
            <pc:docMk/>
            <pc:sldMk cId="553726541" sldId="256"/>
            <ac:spMk id="26" creationId="{B4019478-3FDC-438C-8848-1D7DA864AFC4}"/>
          </ac:spMkLst>
        </pc:spChg>
        <pc:spChg chg="add del">
          <ac:chgData name="loye magba" userId="c04f60e0fea8523f" providerId="Windows Live" clId="Web-{2138DFDB-3A3C-49D0-B515-2C8CD0A90008}" dt="2022-04-15T07:22:34.090" v="5"/>
          <ac:spMkLst>
            <pc:docMk/>
            <pc:sldMk cId="553726541" sldId="256"/>
            <ac:spMk id="27" creationId="{FE406479-1D57-4209-B128-3C81746247C6}"/>
          </ac:spMkLst>
        </pc:spChg>
        <pc:spChg chg="add del">
          <ac:chgData name="loye magba" userId="c04f60e0fea8523f" providerId="Windows Live" clId="Web-{2138DFDB-3A3C-49D0-B515-2C8CD0A90008}" dt="2022-04-15T09:18:08.106" v="861"/>
          <ac:spMkLst>
            <pc:docMk/>
            <pc:sldMk cId="553726541" sldId="256"/>
            <ac:spMk id="29" creationId="{55B419A7-F817-4767-8CCB-FB0E189C4ACD}"/>
          </ac:spMkLst>
        </pc:spChg>
        <pc:spChg chg="add del">
          <ac:chgData name="loye magba" userId="c04f60e0fea8523f" providerId="Windows Live" clId="Web-{2138DFDB-3A3C-49D0-B515-2C8CD0A90008}" dt="2022-04-15T09:18:08.106" v="861"/>
          <ac:spMkLst>
            <pc:docMk/>
            <pc:sldMk cId="553726541" sldId="256"/>
            <ac:spMk id="32" creationId="{ADA271CD-3011-4A05-B4A3-80F1794684F2}"/>
          </ac:spMkLst>
        </pc:spChg>
        <pc:spChg chg="add">
          <ac:chgData name="loye magba" userId="c04f60e0fea8523f" providerId="Windows Live" clId="Web-{2138DFDB-3A3C-49D0-B515-2C8CD0A90008}" dt="2022-04-15T09:21:34.048" v="875"/>
          <ac:spMkLst>
            <pc:docMk/>
            <pc:sldMk cId="553726541" sldId="256"/>
            <ac:spMk id="35" creationId="{D4906370-1564-49FA-A802-58546B3922DC}"/>
          </ac:spMkLst>
        </pc:spChg>
        <pc:spChg chg="add">
          <ac:chgData name="loye magba" userId="c04f60e0fea8523f" providerId="Windows Live" clId="Web-{2138DFDB-3A3C-49D0-B515-2C8CD0A90008}" dt="2022-04-15T09:21:34.048" v="875"/>
          <ac:spMkLst>
            <pc:docMk/>
            <pc:sldMk cId="553726541" sldId="256"/>
            <ac:spMk id="37" creationId="{EF640709-BDFD-453B-B75D-6212E7A870BA}"/>
          </ac:spMkLst>
        </pc:spChg>
        <pc:spChg chg="add">
          <ac:chgData name="loye magba" userId="c04f60e0fea8523f" providerId="Windows Live" clId="Web-{2138DFDB-3A3C-49D0-B515-2C8CD0A90008}" dt="2022-04-15T09:21:34.048" v="875"/>
          <ac:spMkLst>
            <pc:docMk/>
            <pc:sldMk cId="553726541" sldId="256"/>
            <ac:spMk id="39" creationId="{B4019478-3FDC-438C-8848-1D7DA864AFC4}"/>
          </ac:spMkLst>
        </pc:spChg>
        <pc:spChg chg="add">
          <ac:chgData name="loye magba" userId="c04f60e0fea8523f" providerId="Windows Live" clId="Web-{2138DFDB-3A3C-49D0-B515-2C8CD0A90008}" dt="2022-04-15T09:21:34.048" v="875"/>
          <ac:spMkLst>
            <pc:docMk/>
            <pc:sldMk cId="553726541" sldId="256"/>
            <ac:spMk id="41" creationId="{FE406479-1D57-4209-B128-3C81746247C6}"/>
          </ac:spMkLst>
        </pc:spChg>
        <pc:picChg chg="add del">
          <ac:chgData name="loye magba" userId="c04f60e0fea8523f" providerId="Windows Live" clId="Web-{2138DFDB-3A3C-49D0-B515-2C8CD0A90008}" dt="2022-04-15T07:21:59.916" v="1"/>
          <ac:picMkLst>
            <pc:docMk/>
            <pc:sldMk cId="553726541" sldId="256"/>
            <ac:picMk id="4" creationId="{E2891201-D8DB-6F4B-4080-668A84AD09F9}"/>
          </ac:picMkLst>
        </pc:picChg>
        <pc:picChg chg="add del">
          <ac:chgData name="loye magba" userId="c04f60e0fea8523f" providerId="Windows Live" clId="Web-{2138DFDB-3A3C-49D0-B515-2C8CD0A90008}" dt="2022-04-15T07:22:10.057" v="3"/>
          <ac:picMkLst>
            <pc:docMk/>
            <pc:sldMk cId="553726541" sldId="256"/>
            <ac:picMk id="20" creationId="{F749461F-08E6-BB1F-E7FA-628848D93511}"/>
          </ac:picMkLst>
        </pc:picChg>
        <pc:picChg chg="add del">
          <ac:chgData name="loye magba" userId="c04f60e0fea8523f" providerId="Windows Live" clId="Web-{2138DFDB-3A3C-49D0-B515-2C8CD0A90008}" dt="2022-04-15T07:22:34.090" v="5"/>
          <ac:picMkLst>
            <pc:docMk/>
            <pc:sldMk cId="553726541" sldId="256"/>
            <ac:picMk id="24" creationId="{8562FEEA-1B07-2DB1-3BD4-C79193892E91}"/>
          </ac:picMkLst>
        </pc:picChg>
        <pc:picChg chg="add mod ord">
          <ac:chgData name="loye magba" userId="c04f60e0fea8523f" providerId="Windows Live" clId="Web-{2138DFDB-3A3C-49D0-B515-2C8CD0A90008}" dt="2022-04-15T09:21:34.048" v="875"/>
          <ac:picMkLst>
            <pc:docMk/>
            <pc:sldMk cId="553726541" sldId="256"/>
            <ac:picMk id="30" creationId="{35F03D64-CB91-F715-DBB1-210960B52667}"/>
          </ac:picMkLst>
        </pc:picChg>
        <pc:cxnChg chg="add del">
          <ac:chgData name="loye magba" userId="c04f60e0fea8523f" providerId="Windows Live" clId="Web-{2138DFDB-3A3C-49D0-B515-2C8CD0A90008}" dt="2022-04-15T07:21:59.916" v="1"/>
          <ac:cxnSpMkLst>
            <pc:docMk/>
            <pc:sldMk cId="553726541" sldId="256"/>
            <ac:cxnSpMk id="13" creationId="{97CC2FE6-3AD0-4131-B4BC-1F4D65E25E13}"/>
          </ac:cxnSpMkLst>
        </pc:cxnChg>
        <pc:cxnChg chg="add del">
          <ac:chgData name="loye magba" userId="c04f60e0fea8523f" providerId="Windows Live" clId="Web-{2138DFDB-3A3C-49D0-B515-2C8CD0A90008}" dt="2022-04-15T07:22:10.057" v="3"/>
          <ac:cxnSpMkLst>
            <pc:docMk/>
            <pc:sldMk cId="553726541" sldId="256"/>
            <ac:cxnSpMk id="21" creationId="{56020367-4FD5-4596-8E10-C5F095CD8DBF}"/>
          </ac:cxnSpMkLst>
        </pc:cxnChg>
        <pc:cxnChg chg="add del">
          <ac:chgData name="loye magba" userId="c04f60e0fea8523f" providerId="Windows Live" clId="Web-{2138DFDB-3A3C-49D0-B515-2C8CD0A90008}" dt="2022-04-15T09:18:08.106" v="861"/>
          <ac:cxnSpMkLst>
            <pc:docMk/>
            <pc:sldMk cId="553726541" sldId="256"/>
            <ac:cxnSpMk id="31" creationId="{E3B95BE3-D5B2-4F38-9A01-17866C9FBA6E}"/>
          </ac:cxnSpMkLst>
        </pc:cxnChg>
      </pc:sldChg>
      <pc:sldChg chg="modSp new mod modClrScheme chgLayout">
        <pc:chgData name="loye magba" userId="c04f60e0fea8523f" providerId="Windows Live" clId="Web-{2138DFDB-3A3C-49D0-B515-2C8CD0A90008}" dt="2022-04-15T09:20:38.718" v="874"/>
        <pc:sldMkLst>
          <pc:docMk/>
          <pc:sldMk cId="3525637552" sldId="257"/>
        </pc:sldMkLst>
        <pc:spChg chg="mod ord">
          <ac:chgData name="loye magba" userId="c04f60e0fea8523f" providerId="Windows Live" clId="Web-{2138DFDB-3A3C-49D0-B515-2C8CD0A90008}" dt="2022-04-15T09:20:38.718" v="874"/>
          <ac:spMkLst>
            <pc:docMk/>
            <pc:sldMk cId="3525637552" sldId="257"/>
            <ac:spMk id="2" creationId="{56175DC0-3B81-32FF-1B05-6C80C9A2373A}"/>
          </ac:spMkLst>
        </pc:spChg>
        <pc:spChg chg="mod ord">
          <ac:chgData name="loye magba" userId="c04f60e0fea8523f" providerId="Windows Live" clId="Web-{2138DFDB-3A3C-49D0-B515-2C8CD0A90008}" dt="2022-04-15T09:20:38.718" v="874"/>
          <ac:spMkLst>
            <pc:docMk/>
            <pc:sldMk cId="3525637552" sldId="257"/>
            <ac:spMk id="3" creationId="{E997B9F9-7C43-702E-5EC5-58EB2B1CE3D1}"/>
          </ac:spMkLst>
        </pc:spChg>
      </pc:sldChg>
      <pc:sldChg chg="modSp new mod modClrScheme chgLayout">
        <pc:chgData name="loye magba" userId="c04f60e0fea8523f" providerId="Windows Live" clId="Web-{2138DFDB-3A3C-49D0-B515-2C8CD0A90008}" dt="2022-04-15T09:24:13.551" v="876" actId="1076"/>
        <pc:sldMkLst>
          <pc:docMk/>
          <pc:sldMk cId="2545123413" sldId="258"/>
        </pc:sldMkLst>
        <pc:spChg chg="mod ord">
          <ac:chgData name="loye magba" userId="c04f60e0fea8523f" providerId="Windows Live" clId="Web-{2138DFDB-3A3C-49D0-B515-2C8CD0A90008}" dt="2022-04-15T09:20:38.718" v="874"/>
          <ac:spMkLst>
            <pc:docMk/>
            <pc:sldMk cId="2545123413" sldId="258"/>
            <ac:spMk id="2" creationId="{6348EB0B-97C7-D628-E1A9-577B6993F4CA}"/>
          </ac:spMkLst>
        </pc:spChg>
        <pc:spChg chg="mod ord">
          <ac:chgData name="loye magba" userId="c04f60e0fea8523f" providerId="Windows Live" clId="Web-{2138DFDB-3A3C-49D0-B515-2C8CD0A90008}" dt="2022-04-15T09:24:13.551" v="876" actId="1076"/>
          <ac:spMkLst>
            <pc:docMk/>
            <pc:sldMk cId="2545123413" sldId="258"/>
            <ac:spMk id="3" creationId="{70C0454F-2AE9-0DB9-CD68-DA56F43C92E6}"/>
          </ac:spMkLst>
        </pc:spChg>
      </pc:sldChg>
      <pc:sldChg chg="addSp delSp modSp new del">
        <pc:chgData name="loye magba" userId="c04f60e0fea8523f" providerId="Windows Live" clId="Web-{2138DFDB-3A3C-49D0-B515-2C8CD0A90008}" dt="2022-04-15T09:00:12.395" v="617"/>
        <pc:sldMkLst>
          <pc:docMk/>
          <pc:sldMk cId="33027627" sldId="259"/>
        </pc:sldMkLst>
        <pc:spChg chg="mod">
          <ac:chgData name="loye magba" userId="c04f60e0fea8523f" providerId="Windows Live" clId="Web-{2138DFDB-3A3C-49D0-B515-2C8CD0A90008}" dt="2022-04-15T09:00:12.317" v="616" actId="1076"/>
          <ac:spMkLst>
            <pc:docMk/>
            <pc:sldMk cId="33027627" sldId="259"/>
            <ac:spMk id="3" creationId="{3EB97234-D764-0D40-5649-2A4D71A937B5}"/>
          </ac:spMkLst>
        </pc:spChg>
        <pc:spChg chg="add del">
          <ac:chgData name="loye magba" userId="c04f60e0fea8523f" providerId="Windows Live" clId="Web-{2138DFDB-3A3C-49D0-B515-2C8CD0A90008}" dt="2022-04-15T08:56:57.766" v="602"/>
          <ac:spMkLst>
            <pc:docMk/>
            <pc:sldMk cId="33027627" sldId="259"/>
            <ac:spMk id="5" creationId="{0A989E33-3C38-B875-7DE2-3F4D7E45953A}"/>
          </ac:spMkLst>
        </pc:spChg>
        <pc:spChg chg="add del">
          <ac:chgData name="loye magba" userId="c04f60e0fea8523f" providerId="Windows Live" clId="Web-{2138DFDB-3A3C-49D0-B515-2C8CD0A90008}" dt="2022-04-15T08:56:57.766" v="601"/>
          <ac:spMkLst>
            <pc:docMk/>
            <pc:sldMk cId="33027627" sldId="259"/>
            <ac:spMk id="7" creationId="{C10252B8-B778-70D2-4456-3BFB61218CF4}"/>
          </ac:spMkLst>
        </pc:spChg>
        <pc:spChg chg="add del">
          <ac:chgData name="loye magba" userId="c04f60e0fea8523f" providerId="Windows Live" clId="Web-{2138DFDB-3A3C-49D0-B515-2C8CD0A90008}" dt="2022-04-15T08:56:37.016" v="600"/>
          <ac:spMkLst>
            <pc:docMk/>
            <pc:sldMk cId="33027627" sldId="259"/>
            <ac:spMk id="9" creationId="{7DE14279-0FE7-BEA6-9A43-A3804C2F59C2}"/>
          </ac:spMkLst>
        </pc:spChg>
        <pc:spChg chg="add del">
          <ac:chgData name="loye magba" userId="c04f60e0fea8523f" providerId="Windows Live" clId="Web-{2138DFDB-3A3C-49D0-B515-2C8CD0A90008}" dt="2022-04-15T08:56:37.016" v="599"/>
          <ac:spMkLst>
            <pc:docMk/>
            <pc:sldMk cId="33027627" sldId="259"/>
            <ac:spMk id="11" creationId="{AB77580D-4555-E3E2-5E65-37E734D5474C}"/>
          </ac:spMkLst>
        </pc:spChg>
      </pc:sldChg>
      <pc:sldChg chg="addSp modSp new mod modClrScheme chgLayout">
        <pc:chgData name="loye magba" userId="c04f60e0fea8523f" providerId="Windows Live" clId="Web-{2138DFDB-3A3C-49D0-B515-2C8CD0A90008}" dt="2022-04-15T09:24:27.614" v="878" actId="14100"/>
        <pc:sldMkLst>
          <pc:docMk/>
          <pc:sldMk cId="2078717028" sldId="259"/>
        </pc:sldMkLst>
        <pc:spChg chg="mod ord">
          <ac:chgData name="loye magba" userId="c04f60e0fea8523f" providerId="Windows Live" clId="Web-{2138DFDB-3A3C-49D0-B515-2C8CD0A90008}" dt="2022-04-15T09:20:38.718" v="874"/>
          <ac:spMkLst>
            <pc:docMk/>
            <pc:sldMk cId="2078717028" sldId="259"/>
            <ac:spMk id="2" creationId="{635DD672-601E-F965-E544-A9F83B2C1AD1}"/>
          </ac:spMkLst>
        </pc:spChg>
        <pc:spChg chg="mod ord">
          <ac:chgData name="loye magba" userId="c04f60e0fea8523f" providerId="Windows Live" clId="Web-{2138DFDB-3A3C-49D0-B515-2C8CD0A90008}" dt="2022-04-15T09:24:27.614" v="878" actId="14100"/>
          <ac:spMkLst>
            <pc:docMk/>
            <pc:sldMk cId="2078717028" sldId="259"/>
            <ac:spMk id="3" creationId="{058EAFC6-B92E-95E6-A7B1-B3EE0E3F30A9}"/>
          </ac:spMkLst>
        </pc:spChg>
        <pc:spChg chg="add mod ord">
          <ac:chgData name="loye magba" userId="c04f60e0fea8523f" providerId="Windows Live" clId="Web-{2138DFDB-3A3C-49D0-B515-2C8CD0A90008}" dt="2022-04-15T09:20:38.718" v="874"/>
          <ac:spMkLst>
            <pc:docMk/>
            <pc:sldMk cId="2078717028" sldId="259"/>
            <ac:spMk id="4" creationId="{043F8625-5F2E-1CAD-064A-AC29B1AEE317}"/>
          </ac:spMkLst>
        </pc:spChg>
      </pc:sldChg>
      <pc:sldChg chg="addSp delSp modSp new del">
        <pc:chgData name="loye magba" userId="c04f60e0fea8523f" providerId="Windows Live" clId="Web-{2138DFDB-3A3C-49D0-B515-2C8CD0A90008}" dt="2022-04-15T09:17:50.886" v="859"/>
        <pc:sldMkLst>
          <pc:docMk/>
          <pc:sldMk cId="495686879" sldId="260"/>
        </pc:sldMkLst>
        <pc:spChg chg="add mod">
          <ac:chgData name="loye magba" userId="c04f60e0fea8523f" providerId="Windows Live" clId="Web-{2138DFDB-3A3C-49D0-B515-2C8CD0A90008}" dt="2022-04-15T09:17:03.276" v="848" actId="1076"/>
          <ac:spMkLst>
            <pc:docMk/>
            <pc:sldMk cId="495686879" sldId="260"/>
            <ac:spMk id="2" creationId="{DCE8751B-251E-D188-D618-D95A4369B935}"/>
          </ac:spMkLst>
        </pc:spChg>
        <pc:spChg chg="add mod">
          <ac:chgData name="loye magba" userId="c04f60e0fea8523f" providerId="Windows Live" clId="Web-{2138DFDB-3A3C-49D0-B515-2C8CD0A90008}" dt="2022-04-15T09:16:56.229" v="847" actId="20577"/>
          <ac:spMkLst>
            <pc:docMk/>
            <pc:sldMk cId="495686879" sldId="260"/>
            <ac:spMk id="3" creationId="{2D6426C2-5B62-C058-B9AA-01D1020857D3}"/>
          </ac:spMkLst>
        </pc:spChg>
        <pc:spChg chg="add del">
          <ac:chgData name="loye magba" userId="c04f60e0fea8523f" providerId="Windows Live" clId="Web-{2138DFDB-3A3C-49D0-B515-2C8CD0A90008}" dt="2022-04-15T09:17:22.636" v="853"/>
          <ac:spMkLst>
            <pc:docMk/>
            <pc:sldMk cId="495686879" sldId="260"/>
            <ac:spMk id="4" creationId="{E38DFA75-F6D6-880C-FDD9-F51F51A3DC31}"/>
          </ac:spMkLst>
        </pc:spChg>
        <pc:spChg chg="add mod">
          <ac:chgData name="loye magba" userId="c04f60e0fea8523f" providerId="Windows Live" clId="Web-{2138DFDB-3A3C-49D0-B515-2C8CD0A90008}" dt="2022-04-15T09:17:44.339" v="858" actId="14100"/>
          <ac:spMkLst>
            <pc:docMk/>
            <pc:sldMk cId="495686879" sldId="260"/>
            <ac:spMk id="5" creationId="{E2B19484-68ED-D41D-EA32-396A0D56D9C6}"/>
          </ac:spMkLst>
        </pc:spChg>
      </pc:sldChg>
      <pc:sldChg chg="addSp delSp modSp new mod setBg modClrScheme setClrOvrMap chgLayout">
        <pc:chgData name="loye magba" userId="c04f60e0fea8523f" providerId="Windows Live" clId="Web-{2138DFDB-3A3C-49D0-B515-2C8CD0A90008}" dt="2022-04-15T09:31:31.701" v="894"/>
        <pc:sldMkLst>
          <pc:docMk/>
          <pc:sldMk cId="1106287057" sldId="260"/>
        </pc:sldMkLst>
        <pc:spChg chg="add mod">
          <ac:chgData name="loye magba" userId="c04f60e0fea8523f" providerId="Windows Live" clId="Web-{2138DFDB-3A3C-49D0-B515-2C8CD0A90008}" dt="2022-04-15T09:31:31.701" v="894"/>
          <ac:spMkLst>
            <pc:docMk/>
            <pc:sldMk cId="1106287057" sldId="260"/>
            <ac:spMk id="2" creationId="{B3E2529F-C832-FEDB-8812-7B932511AAEE}"/>
          </ac:spMkLst>
        </pc:spChg>
        <pc:spChg chg="add del">
          <ac:chgData name="loye magba" userId="c04f60e0fea8523f" providerId="Windows Live" clId="Web-{2138DFDB-3A3C-49D0-B515-2C8CD0A90008}" dt="2022-04-15T09:29:40.042" v="888"/>
          <ac:spMkLst>
            <pc:docMk/>
            <pc:sldMk cId="1106287057" sldId="260"/>
            <ac:spMk id="7" creationId="{A8DB9CD9-59B1-4D73-BC4C-98796A48EF9B}"/>
          </ac:spMkLst>
        </pc:spChg>
        <pc:spChg chg="add del">
          <ac:chgData name="loye magba" userId="c04f60e0fea8523f" providerId="Windows Live" clId="Web-{2138DFDB-3A3C-49D0-B515-2C8CD0A90008}" dt="2022-04-15T09:29:40.042" v="888"/>
          <ac:spMkLst>
            <pc:docMk/>
            <pc:sldMk cId="1106287057" sldId="260"/>
            <ac:spMk id="9" creationId="{8874A6A9-41FF-4E33-AFA8-F9F81436A59E}"/>
          </ac:spMkLst>
        </pc:spChg>
        <pc:spChg chg="add del">
          <ac:chgData name="loye magba" userId="c04f60e0fea8523f" providerId="Windows Live" clId="Web-{2138DFDB-3A3C-49D0-B515-2C8CD0A90008}" dt="2022-04-15T09:31:31.701" v="894"/>
          <ac:spMkLst>
            <pc:docMk/>
            <pc:sldMk cId="1106287057" sldId="260"/>
            <ac:spMk id="20" creationId="{787F4F1C-8D3D-4EC1-B72D-A0470A5A08B8}"/>
          </ac:spMkLst>
        </pc:spChg>
        <pc:spChg chg="add">
          <ac:chgData name="loye magba" userId="c04f60e0fea8523f" providerId="Windows Live" clId="Web-{2138DFDB-3A3C-49D0-B515-2C8CD0A90008}" dt="2022-04-15T09:31:31.701" v="894"/>
          <ac:spMkLst>
            <pc:docMk/>
            <pc:sldMk cId="1106287057" sldId="260"/>
            <ac:spMk id="27" creationId="{787F4F1C-8D3D-4EC1-B72D-A0470A5A08B8}"/>
          </ac:spMkLst>
        </pc:spChg>
        <pc:spChg chg="add del">
          <ac:chgData name="loye magba" userId="c04f60e0fea8523f" providerId="Windows Live" clId="Web-{2138DFDB-3A3C-49D0-B515-2C8CD0A90008}" dt="2022-04-15T09:31:31.670" v="893"/>
          <ac:spMkLst>
            <pc:docMk/>
            <pc:sldMk cId="1106287057" sldId="260"/>
            <ac:spMk id="28" creationId="{71B2258F-86CA-4D4D-8270-BC05FCDEBFB3}"/>
          </ac:spMkLst>
        </pc:spChg>
        <pc:grpChg chg="add del">
          <ac:chgData name="loye magba" userId="c04f60e0fea8523f" providerId="Windows Live" clId="Web-{2138DFDB-3A3C-49D0-B515-2C8CD0A90008}" dt="2022-04-15T09:29:40.042" v="888"/>
          <ac:grpSpMkLst>
            <pc:docMk/>
            <pc:sldMk cId="1106287057" sldId="260"/>
            <ac:grpSpMk id="11" creationId="{721D730E-1F97-4071-B143-B05E6D2599BC}"/>
          </ac:grpSpMkLst>
        </pc:grpChg>
        <pc:grpChg chg="add del">
          <ac:chgData name="loye magba" userId="c04f60e0fea8523f" providerId="Windows Live" clId="Web-{2138DFDB-3A3C-49D0-B515-2C8CD0A90008}" dt="2022-04-15T09:31:31.701" v="894"/>
          <ac:grpSpMkLst>
            <pc:docMk/>
            <pc:sldMk cId="1106287057" sldId="260"/>
            <ac:grpSpMk id="21" creationId="{D1E3DD61-64DB-46AD-B249-E273CD86B051}"/>
          </ac:grpSpMkLst>
        </pc:grpChg>
        <pc:grpChg chg="add">
          <ac:chgData name="loye magba" userId="c04f60e0fea8523f" providerId="Windows Live" clId="Web-{2138DFDB-3A3C-49D0-B515-2C8CD0A90008}" dt="2022-04-15T09:31:31.701" v="894"/>
          <ac:grpSpMkLst>
            <pc:docMk/>
            <pc:sldMk cId="1106287057" sldId="260"/>
            <ac:grpSpMk id="29" creationId="{D1E3DD61-64DB-46AD-B249-E273CD86B051}"/>
          </ac:grpSpMkLst>
        </pc:grpChg>
        <pc:picChg chg="add del">
          <ac:chgData name="loye magba" userId="c04f60e0fea8523f" providerId="Windows Live" clId="Web-{2138DFDB-3A3C-49D0-B515-2C8CD0A90008}" dt="2022-04-15T09:31:31.670" v="893"/>
          <ac:picMkLst>
            <pc:docMk/>
            <pc:sldMk cId="1106287057" sldId="260"/>
            <ac:picMk id="24" creationId="{AD908870-E908-753A-2169-CF4498FE6519}"/>
          </ac:picMkLst>
        </pc:picChg>
      </pc:sldChg>
      <pc:sldChg chg="new del">
        <pc:chgData name="loye magba" userId="c04f60e0fea8523f" providerId="Windows Live" clId="Web-{2138DFDB-3A3C-49D0-B515-2C8CD0A90008}" dt="2022-04-15T09:12:26.973" v="778"/>
        <pc:sldMkLst>
          <pc:docMk/>
          <pc:sldMk cId="2458061949" sldId="260"/>
        </pc:sldMkLst>
      </pc:sldChg>
      <pc:sldChg chg="new">
        <pc:chgData name="loye magba" userId="c04f60e0fea8523f" providerId="Windows Live" clId="Web-{2138DFDB-3A3C-49D0-B515-2C8CD0A90008}" dt="2022-04-15T09:37:10.958" v="895"/>
        <pc:sldMkLst>
          <pc:docMk/>
          <pc:sldMk cId="1016928516" sldId="261"/>
        </pc:sldMkLst>
      </pc:sldChg>
      <pc:sldMasterChg chg="add del addSldLayout delSldLayout">
        <pc:chgData name="loye magba" userId="c04f60e0fea8523f" providerId="Windows Live" clId="Web-{2138DFDB-3A3C-49D0-B515-2C8CD0A90008}" dt="2022-04-15T07:22:34.152" v="6"/>
        <pc:sldMasterMkLst>
          <pc:docMk/>
          <pc:sldMasterMk cId="2371758177" sldId="2147483660"/>
        </pc:sldMasterMkLst>
        <pc:sldLayoutChg chg="add del">
          <pc:chgData name="loye magba" userId="c04f60e0fea8523f" providerId="Windows Live" clId="Web-{2138DFDB-3A3C-49D0-B515-2C8CD0A90008}" dt="2022-04-15T07:22:34.152" v="6"/>
          <pc:sldLayoutMkLst>
            <pc:docMk/>
            <pc:sldMasterMk cId="2371758177" sldId="2147483660"/>
            <pc:sldLayoutMk cId="3129878285" sldId="2147483661"/>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572029412" sldId="2147483662"/>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3636461385" sldId="2147483663"/>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3626050071" sldId="2147483664"/>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4223613637" sldId="2147483665"/>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986665687" sldId="2147483666"/>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2924672457" sldId="2147483667"/>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1650365514" sldId="2147483668"/>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746702124" sldId="2147483669"/>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61784523" sldId="2147483670"/>
          </pc:sldLayoutMkLst>
        </pc:sldLayoutChg>
        <pc:sldLayoutChg chg="add del">
          <pc:chgData name="loye magba" userId="c04f60e0fea8523f" providerId="Windows Live" clId="Web-{2138DFDB-3A3C-49D0-B515-2C8CD0A90008}" dt="2022-04-15T07:22:34.152" v="6"/>
          <pc:sldLayoutMkLst>
            <pc:docMk/>
            <pc:sldMasterMk cId="2371758177" sldId="2147483660"/>
            <pc:sldLayoutMk cId="1164236222" sldId="2147483671"/>
          </pc:sldLayoutMkLst>
        </pc:sldLayoutChg>
      </pc:sldMasterChg>
      <pc:sldMasterChg chg="add del replId addSldLayout delSldLayout">
        <pc:chgData name="loye magba" userId="c04f60e0fea8523f" providerId="Windows Live" clId="Web-{2138DFDB-3A3C-49D0-B515-2C8CD0A90008}" dt="2022-04-15T07:21:59.916" v="1"/>
        <pc:sldMasterMkLst>
          <pc:docMk/>
          <pc:sldMasterMk cId="3834203703" sldId="2147483672"/>
        </pc:sldMasterMkLst>
        <pc:sldLayoutChg chg="add del">
          <pc:chgData name="loye magba" userId="c04f60e0fea8523f" providerId="Windows Live" clId="Web-{2138DFDB-3A3C-49D0-B515-2C8CD0A90008}" dt="2022-04-15T07:21:59.916" v="1"/>
          <pc:sldLayoutMkLst>
            <pc:docMk/>
            <pc:sldMasterMk cId="3834203703" sldId="2147483672"/>
            <pc:sldLayoutMk cId="776097419" sldId="2147483673"/>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1495398463" sldId="2147483674"/>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658350618" sldId="2147483675"/>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2147522966" sldId="2147483676"/>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2157916247" sldId="2147483677"/>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1070137342" sldId="2147483678"/>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1754498084" sldId="2147483679"/>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2860142550" sldId="2147483680"/>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3709714215" sldId="2147483681"/>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4123442973" sldId="2147483682"/>
          </pc:sldLayoutMkLst>
        </pc:sldLayoutChg>
        <pc:sldLayoutChg chg="add del replId">
          <pc:chgData name="loye magba" userId="c04f60e0fea8523f" providerId="Windows Live" clId="Web-{2138DFDB-3A3C-49D0-B515-2C8CD0A90008}" dt="2022-04-15T07:21:59.916" v="1"/>
          <pc:sldLayoutMkLst>
            <pc:docMk/>
            <pc:sldMasterMk cId="3834203703" sldId="2147483672"/>
            <pc:sldLayoutMk cId="1959967876" sldId="2147483683"/>
          </pc:sldLayoutMkLst>
        </pc:sldLayoutChg>
      </pc:sldMasterChg>
      <pc:sldMasterChg chg="add del addSldLayout delSldLayout">
        <pc:chgData name="loye magba" userId="c04f60e0fea8523f" providerId="Windows Live" clId="Web-{2138DFDB-3A3C-49D0-B515-2C8CD0A90008}" dt="2022-04-15T07:22:10.057" v="3"/>
        <pc:sldMasterMkLst>
          <pc:docMk/>
          <pc:sldMasterMk cId="297689787" sldId="2147483737"/>
        </pc:sldMasterMkLst>
        <pc:sldLayoutChg chg="add del">
          <pc:chgData name="loye magba" userId="c04f60e0fea8523f" providerId="Windows Live" clId="Web-{2138DFDB-3A3C-49D0-B515-2C8CD0A90008}" dt="2022-04-15T07:22:10.057" v="3"/>
          <pc:sldLayoutMkLst>
            <pc:docMk/>
            <pc:sldMasterMk cId="297689787" sldId="2147483737"/>
            <pc:sldLayoutMk cId="345425260" sldId="2147483726"/>
          </pc:sldLayoutMkLst>
        </pc:sldLayoutChg>
        <pc:sldLayoutChg chg="add del">
          <pc:chgData name="loye magba" userId="c04f60e0fea8523f" providerId="Windows Live" clId="Web-{2138DFDB-3A3C-49D0-B515-2C8CD0A90008}" dt="2022-04-15T07:22:10.057" v="3"/>
          <pc:sldLayoutMkLst>
            <pc:docMk/>
            <pc:sldMasterMk cId="297689787" sldId="2147483737"/>
            <pc:sldLayoutMk cId="3071096115" sldId="2147483727"/>
          </pc:sldLayoutMkLst>
        </pc:sldLayoutChg>
        <pc:sldLayoutChg chg="add del">
          <pc:chgData name="loye magba" userId="c04f60e0fea8523f" providerId="Windows Live" clId="Web-{2138DFDB-3A3C-49D0-B515-2C8CD0A90008}" dt="2022-04-15T07:22:10.057" v="3"/>
          <pc:sldLayoutMkLst>
            <pc:docMk/>
            <pc:sldMasterMk cId="297689787" sldId="2147483737"/>
            <pc:sldLayoutMk cId="139585741" sldId="2147483728"/>
          </pc:sldLayoutMkLst>
        </pc:sldLayoutChg>
        <pc:sldLayoutChg chg="add del">
          <pc:chgData name="loye magba" userId="c04f60e0fea8523f" providerId="Windows Live" clId="Web-{2138DFDB-3A3C-49D0-B515-2C8CD0A90008}" dt="2022-04-15T07:22:10.057" v="3"/>
          <pc:sldLayoutMkLst>
            <pc:docMk/>
            <pc:sldMasterMk cId="297689787" sldId="2147483737"/>
            <pc:sldLayoutMk cId="2426783676" sldId="2147483729"/>
          </pc:sldLayoutMkLst>
        </pc:sldLayoutChg>
        <pc:sldLayoutChg chg="add del">
          <pc:chgData name="loye magba" userId="c04f60e0fea8523f" providerId="Windows Live" clId="Web-{2138DFDB-3A3C-49D0-B515-2C8CD0A90008}" dt="2022-04-15T07:22:10.057" v="3"/>
          <pc:sldLayoutMkLst>
            <pc:docMk/>
            <pc:sldMasterMk cId="297689787" sldId="2147483737"/>
            <pc:sldLayoutMk cId="161050416" sldId="2147483730"/>
          </pc:sldLayoutMkLst>
        </pc:sldLayoutChg>
        <pc:sldLayoutChg chg="add del">
          <pc:chgData name="loye magba" userId="c04f60e0fea8523f" providerId="Windows Live" clId="Web-{2138DFDB-3A3C-49D0-B515-2C8CD0A90008}" dt="2022-04-15T07:22:10.057" v="3"/>
          <pc:sldLayoutMkLst>
            <pc:docMk/>
            <pc:sldMasterMk cId="297689787" sldId="2147483737"/>
            <pc:sldLayoutMk cId="4085889008" sldId="2147483731"/>
          </pc:sldLayoutMkLst>
        </pc:sldLayoutChg>
        <pc:sldLayoutChg chg="add del">
          <pc:chgData name="loye magba" userId="c04f60e0fea8523f" providerId="Windows Live" clId="Web-{2138DFDB-3A3C-49D0-B515-2C8CD0A90008}" dt="2022-04-15T07:22:10.057" v="3"/>
          <pc:sldLayoutMkLst>
            <pc:docMk/>
            <pc:sldMasterMk cId="297689787" sldId="2147483737"/>
            <pc:sldLayoutMk cId="2685479034" sldId="2147483732"/>
          </pc:sldLayoutMkLst>
        </pc:sldLayoutChg>
        <pc:sldLayoutChg chg="add del">
          <pc:chgData name="loye magba" userId="c04f60e0fea8523f" providerId="Windows Live" clId="Web-{2138DFDB-3A3C-49D0-B515-2C8CD0A90008}" dt="2022-04-15T07:22:10.057" v="3"/>
          <pc:sldLayoutMkLst>
            <pc:docMk/>
            <pc:sldMasterMk cId="297689787" sldId="2147483737"/>
            <pc:sldLayoutMk cId="2325838567" sldId="2147483733"/>
          </pc:sldLayoutMkLst>
        </pc:sldLayoutChg>
        <pc:sldLayoutChg chg="add del">
          <pc:chgData name="loye magba" userId="c04f60e0fea8523f" providerId="Windows Live" clId="Web-{2138DFDB-3A3C-49D0-B515-2C8CD0A90008}" dt="2022-04-15T07:22:10.057" v="3"/>
          <pc:sldLayoutMkLst>
            <pc:docMk/>
            <pc:sldMasterMk cId="297689787" sldId="2147483737"/>
            <pc:sldLayoutMk cId="976166904" sldId="2147483734"/>
          </pc:sldLayoutMkLst>
        </pc:sldLayoutChg>
        <pc:sldLayoutChg chg="add del">
          <pc:chgData name="loye magba" userId="c04f60e0fea8523f" providerId="Windows Live" clId="Web-{2138DFDB-3A3C-49D0-B515-2C8CD0A90008}" dt="2022-04-15T07:22:10.057" v="3"/>
          <pc:sldLayoutMkLst>
            <pc:docMk/>
            <pc:sldMasterMk cId="297689787" sldId="2147483737"/>
            <pc:sldLayoutMk cId="3292819480" sldId="2147483735"/>
          </pc:sldLayoutMkLst>
        </pc:sldLayoutChg>
        <pc:sldLayoutChg chg="add del">
          <pc:chgData name="loye magba" userId="c04f60e0fea8523f" providerId="Windows Live" clId="Web-{2138DFDB-3A3C-49D0-B515-2C8CD0A90008}" dt="2022-04-15T07:22:10.057" v="3"/>
          <pc:sldLayoutMkLst>
            <pc:docMk/>
            <pc:sldMasterMk cId="297689787" sldId="2147483737"/>
            <pc:sldLayoutMk cId="3141057538" sldId="2147483736"/>
          </pc:sldLayoutMkLst>
        </pc:sldLayoutChg>
      </pc:sldMasterChg>
      <pc:sldMasterChg chg="add del addSldLayout delSldLayout">
        <pc:chgData name="loye magba" userId="c04f60e0fea8523f" providerId="Windows Live" clId="Web-{2138DFDB-3A3C-49D0-B515-2C8CD0A90008}" dt="2022-04-15T07:22:34.090" v="5"/>
        <pc:sldMasterMkLst>
          <pc:docMk/>
          <pc:sldMasterMk cId="3198283152" sldId="2147483750"/>
        </pc:sldMasterMkLst>
        <pc:sldLayoutChg chg="add del">
          <pc:chgData name="loye magba" userId="c04f60e0fea8523f" providerId="Windows Live" clId="Web-{2138DFDB-3A3C-49D0-B515-2C8CD0A90008}" dt="2022-04-15T07:22:34.090" v="5"/>
          <pc:sldLayoutMkLst>
            <pc:docMk/>
            <pc:sldMasterMk cId="3198283152" sldId="2147483750"/>
            <pc:sldLayoutMk cId="3518312384" sldId="2147483739"/>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235082085" sldId="2147483740"/>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3739365629" sldId="2147483741"/>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2245052204" sldId="2147483742"/>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1477610170" sldId="2147483743"/>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1070511863" sldId="2147483744"/>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2859905254" sldId="2147483745"/>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960912000" sldId="2147483746"/>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996299212" sldId="2147483747"/>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1470967077" sldId="2147483748"/>
          </pc:sldLayoutMkLst>
        </pc:sldLayoutChg>
        <pc:sldLayoutChg chg="add del">
          <pc:chgData name="loye magba" userId="c04f60e0fea8523f" providerId="Windows Live" clId="Web-{2138DFDB-3A3C-49D0-B515-2C8CD0A90008}" dt="2022-04-15T07:22:34.090" v="5"/>
          <pc:sldLayoutMkLst>
            <pc:docMk/>
            <pc:sldMasterMk cId="3198283152" sldId="2147483750"/>
            <pc:sldLayoutMk cId="3676344807" sldId="2147483749"/>
          </pc:sldLayoutMkLst>
        </pc:sldLayoutChg>
      </pc:sldMasterChg>
      <pc:sldMasterChg chg="add del addSldLayout delSldLayout">
        <pc:chgData name="loye magba" userId="c04f60e0fea8523f" providerId="Windows Live" clId="Web-{2138DFDB-3A3C-49D0-B515-2C8CD0A90008}" dt="2022-04-15T09:18:08.106" v="861"/>
        <pc:sldMasterMkLst>
          <pc:docMk/>
          <pc:sldMasterMk cId="3110117262" sldId="2147483763"/>
        </pc:sldMasterMkLst>
        <pc:sldLayoutChg chg="add del">
          <pc:chgData name="loye magba" userId="c04f60e0fea8523f" providerId="Windows Live" clId="Web-{2138DFDB-3A3C-49D0-B515-2C8CD0A90008}" dt="2022-04-15T09:18:08.106" v="861"/>
          <pc:sldLayoutMkLst>
            <pc:docMk/>
            <pc:sldMasterMk cId="3110117262" sldId="2147483763"/>
            <pc:sldLayoutMk cId="910540103" sldId="2147483752"/>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52692399" sldId="2147483753"/>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3986951024" sldId="2147483754"/>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62370195" sldId="2147483755"/>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599418168" sldId="2147483756"/>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3614526974" sldId="2147483757"/>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2712424115" sldId="2147483758"/>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1634531007" sldId="2147483759"/>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3074807190" sldId="2147483760"/>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4104303729" sldId="2147483761"/>
          </pc:sldLayoutMkLst>
        </pc:sldLayoutChg>
        <pc:sldLayoutChg chg="add del">
          <pc:chgData name="loye magba" userId="c04f60e0fea8523f" providerId="Windows Live" clId="Web-{2138DFDB-3A3C-49D0-B515-2C8CD0A90008}" dt="2022-04-15T09:18:08.106" v="861"/>
          <pc:sldLayoutMkLst>
            <pc:docMk/>
            <pc:sldMasterMk cId="3110117262" sldId="2147483763"/>
            <pc:sldLayoutMk cId="591027065" sldId="2147483762"/>
          </pc:sldLayoutMkLst>
        </pc:sldLayoutChg>
      </pc:sldMasterChg>
      <pc:sldMasterChg chg="add del addSldLayout delSldLayout modSldLayout">
        <pc:chgData name="loye magba" userId="c04f60e0fea8523f" providerId="Windows Live" clId="Web-{2138DFDB-3A3C-49D0-B515-2C8CD0A90008}" dt="2022-04-15T09:20:38.718" v="874"/>
        <pc:sldMasterMkLst>
          <pc:docMk/>
          <pc:sldMasterMk cId="3408867261" sldId="2147483764"/>
        </pc:sldMasterMkLst>
        <pc:sldLayoutChg chg="add del mod replId">
          <pc:chgData name="loye magba" userId="c04f60e0fea8523f" providerId="Windows Live" clId="Web-{2138DFDB-3A3C-49D0-B515-2C8CD0A90008}" dt="2022-04-15T09:20:38.718" v="874"/>
          <pc:sldLayoutMkLst>
            <pc:docMk/>
            <pc:sldMasterMk cId="3408867261" sldId="2147483764"/>
            <pc:sldLayoutMk cId="603372383" sldId="2147483765"/>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619617128" sldId="2147483766"/>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2577648154" sldId="2147483767"/>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42737646" sldId="2147483768"/>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2917273678" sldId="2147483769"/>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339606573" sldId="2147483770"/>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528819395" sldId="2147483771"/>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605443475" sldId="2147483772"/>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74973739" sldId="2147483773"/>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387001199" sldId="2147483774"/>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342935573" sldId="2147483775"/>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340935696" sldId="2147483776"/>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2008287060" sldId="2147483777"/>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795905878" sldId="2147483778"/>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2282064968" sldId="2147483779"/>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4124972320" sldId="2147483780"/>
          </pc:sldLayoutMkLst>
        </pc:sldLayoutChg>
        <pc:sldLayoutChg chg="add del mod replId">
          <pc:chgData name="loye magba" userId="c04f60e0fea8523f" providerId="Windows Live" clId="Web-{2138DFDB-3A3C-49D0-B515-2C8CD0A90008}" dt="2022-04-15T09:20:38.718" v="874"/>
          <pc:sldLayoutMkLst>
            <pc:docMk/>
            <pc:sldMasterMk cId="3408867261" sldId="2147483764"/>
            <pc:sldLayoutMk cId="1959875226" sldId="2147483781"/>
          </pc:sldLayoutMkLst>
        </pc:sldLayoutChg>
      </pc:sldMasterChg>
      <pc:sldMasterChg chg="add addSldLayout modSldLayout">
        <pc:chgData name="loye magba" userId="c04f60e0fea8523f" providerId="Windows Live" clId="Web-{2138DFDB-3A3C-49D0-B515-2C8CD0A90008}" dt="2022-04-15T09:20:38.718" v="874"/>
        <pc:sldMasterMkLst>
          <pc:docMk/>
          <pc:sldMasterMk cId="56778743" sldId="2147483782"/>
        </pc:sldMasterMkLst>
        <pc:sldLayoutChg chg="add mod replId">
          <pc:chgData name="loye magba" userId="c04f60e0fea8523f" providerId="Windows Live" clId="Web-{2138DFDB-3A3C-49D0-B515-2C8CD0A90008}" dt="2022-04-15T09:20:38.718" v="874"/>
          <pc:sldLayoutMkLst>
            <pc:docMk/>
            <pc:sldMasterMk cId="56778743" sldId="2147483782"/>
            <pc:sldLayoutMk cId="2575393593" sldId="2147483783"/>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1388247733" sldId="2147483784"/>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4070908206" sldId="2147483785"/>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1030342720" sldId="2147483786"/>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1775206135" sldId="2147483787"/>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1787657487" sldId="2147483788"/>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2340470940" sldId="2147483789"/>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258921703" sldId="2147483790"/>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770261904" sldId="2147483791"/>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3697876713" sldId="2147483792"/>
          </pc:sldLayoutMkLst>
        </pc:sldLayoutChg>
        <pc:sldLayoutChg chg="add mod replId">
          <pc:chgData name="loye magba" userId="c04f60e0fea8523f" providerId="Windows Live" clId="Web-{2138DFDB-3A3C-49D0-B515-2C8CD0A90008}" dt="2022-04-15T09:20:38.718" v="874"/>
          <pc:sldLayoutMkLst>
            <pc:docMk/>
            <pc:sldMasterMk cId="56778743" sldId="2147483782"/>
            <pc:sldLayoutMk cId="1534206500" sldId="2147483793"/>
          </pc:sldLayoutMkLst>
        </pc:sldLayoutChg>
      </pc:sldMasterChg>
    </pc:docChg>
  </pc:docChgLst>
  <pc:docChgLst>
    <pc:chgData name="loye magba" userId="c04f60e0fea8523f" providerId="Windows Live" clId="Web-{BC2CCE57-DA4C-4779-AC7E-BD128C6552F0}"/>
    <pc:docChg chg="addSld delSld modSld">
      <pc:chgData name="loye magba" userId="c04f60e0fea8523f" providerId="Windows Live" clId="Web-{BC2CCE57-DA4C-4779-AC7E-BD128C6552F0}" dt="2022-04-15T12:29:43.491" v="195"/>
      <pc:docMkLst>
        <pc:docMk/>
      </pc:docMkLst>
      <pc:sldChg chg="addSp delSp modSp mod setBg">
        <pc:chgData name="loye magba" userId="c04f60e0fea8523f" providerId="Windows Live" clId="Web-{BC2CCE57-DA4C-4779-AC7E-BD128C6552F0}" dt="2022-04-15T12:29:43.491" v="195"/>
        <pc:sldMkLst>
          <pc:docMk/>
          <pc:sldMk cId="1619931216" sldId="263"/>
        </pc:sldMkLst>
        <pc:spChg chg="mod">
          <ac:chgData name="loye magba" userId="c04f60e0fea8523f" providerId="Windows Live" clId="Web-{BC2CCE57-DA4C-4779-AC7E-BD128C6552F0}" dt="2022-04-15T12:28:39.394" v="192"/>
          <ac:spMkLst>
            <pc:docMk/>
            <pc:sldMk cId="1619931216" sldId="263"/>
            <ac:spMk id="2" creationId="{DAC26DCF-89CA-9C0E-1F1E-9425D4942AEB}"/>
          </ac:spMkLst>
        </pc:spChg>
        <pc:spChg chg="mod">
          <ac:chgData name="loye magba" userId="c04f60e0fea8523f" providerId="Windows Live" clId="Web-{BC2CCE57-DA4C-4779-AC7E-BD128C6552F0}" dt="2022-04-15T12:28:39.394" v="192"/>
          <ac:spMkLst>
            <pc:docMk/>
            <pc:sldMk cId="1619931216" sldId="263"/>
            <ac:spMk id="3" creationId="{53BB4213-E675-8515-8E10-A237E8E2C4B6}"/>
          </ac:spMkLst>
        </pc:spChg>
        <pc:spChg chg="add del mod">
          <ac:chgData name="loye magba" userId="c04f60e0fea8523f" providerId="Windows Live" clId="Web-{BC2CCE57-DA4C-4779-AC7E-BD128C6552F0}" dt="2022-04-15T12:29:43.491" v="195"/>
          <ac:spMkLst>
            <pc:docMk/>
            <pc:sldMk cId="1619931216" sldId="263"/>
            <ac:spMk id="5" creationId="{ABF656FB-1D85-BE1E-B0DA-EEF95A42BAC4}"/>
          </ac:spMkLst>
        </pc:spChg>
        <pc:spChg chg="add del">
          <ac:chgData name="loye magba" userId="c04f60e0fea8523f" providerId="Windows Live" clId="Web-{BC2CCE57-DA4C-4779-AC7E-BD128C6552F0}" dt="2022-04-15T12:28:39.394" v="192"/>
          <ac:spMkLst>
            <pc:docMk/>
            <pc:sldMk cId="1619931216" sldId="263"/>
            <ac:spMk id="9" creationId="{2550BE34-C2B8-49B8-8519-67A8CAD51AE9}"/>
          </ac:spMkLst>
        </pc:spChg>
        <pc:spChg chg="add del">
          <ac:chgData name="loye magba" userId="c04f60e0fea8523f" providerId="Windows Live" clId="Web-{BC2CCE57-DA4C-4779-AC7E-BD128C6552F0}" dt="2022-04-15T12:28:39.394" v="192"/>
          <ac:spMkLst>
            <pc:docMk/>
            <pc:sldMk cId="1619931216" sldId="263"/>
            <ac:spMk id="11" creationId="{A7457DD9-5A45-400A-AB4B-4B4EDECA25F1}"/>
          </ac:spMkLst>
        </pc:spChg>
        <pc:spChg chg="add del">
          <ac:chgData name="loye magba" userId="c04f60e0fea8523f" providerId="Windows Live" clId="Web-{BC2CCE57-DA4C-4779-AC7E-BD128C6552F0}" dt="2022-04-15T12:28:39.394" v="192"/>
          <ac:spMkLst>
            <pc:docMk/>
            <pc:sldMk cId="1619931216" sldId="263"/>
            <ac:spMk id="13" creationId="{441CF7D6-A660-431A-B0BB-140A0D5556B6}"/>
          </ac:spMkLst>
        </pc:spChg>
        <pc:spChg chg="add del">
          <ac:chgData name="loye magba" userId="c04f60e0fea8523f" providerId="Windows Live" clId="Web-{BC2CCE57-DA4C-4779-AC7E-BD128C6552F0}" dt="2022-04-15T12:28:39.394" v="192"/>
          <ac:spMkLst>
            <pc:docMk/>
            <pc:sldMk cId="1619931216" sldId="263"/>
            <ac:spMk id="15" creationId="{0570A85B-3810-4F95-97B0-CBF4CCDB381C}"/>
          </ac:spMkLst>
        </pc:spChg>
        <pc:picChg chg="mod">
          <ac:chgData name="loye magba" userId="c04f60e0fea8523f" providerId="Windows Live" clId="Web-{BC2CCE57-DA4C-4779-AC7E-BD128C6552F0}" dt="2022-04-15T12:28:39.394" v="192"/>
          <ac:picMkLst>
            <pc:docMk/>
            <pc:sldMk cId="1619931216" sldId="263"/>
            <ac:picMk id="4" creationId="{0FE114FB-1D09-8991-BA9D-AEAE4CF8855E}"/>
          </ac:picMkLst>
        </pc:picChg>
      </pc:sldChg>
      <pc:sldChg chg="addSp delSp modSp">
        <pc:chgData name="loye magba" userId="c04f60e0fea8523f" providerId="Windows Live" clId="Web-{BC2CCE57-DA4C-4779-AC7E-BD128C6552F0}" dt="2022-04-15T12:04:35.305" v="0"/>
        <pc:sldMkLst>
          <pc:docMk/>
          <pc:sldMk cId="1561816496" sldId="264"/>
        </pc:sldMkLst>
        <pc:spChg chg="mod">
          <ac:chgData name="loye magba" userId="c04f60e0fea8523f" providerId="Windows Live" clId="Web-{BC2CCE57-DA4C-4779-AC7E-BD128C6552F0}" dt="2022-04-15T12:04:35.305" v="0"/>
          <ac:spMkLst>
            <pc:docMk/>
            <pc:sldMk cId="1561816496" sldId="264"/>
            <ac:spMk id="2" creationId="{CA60026B-351E-D149-C02D-9EA9189BD8AD}"/>
          </ac:spMkLst>
        </pc:spChg>
        <pc:spChg chg="del">
          <ac:chgData name="loye magba" userId="c04f60e0fea8523f" providerId="Windows Live" clId="Web-{BC2CCE57-DA4C-4779-AC7E-BD128C6552F0}" dt="2022-04-15T12:04:35.305" v="0"/>
          <ac:spMkLst>
            <pc:docMk/>
            <pc:sldMk cId="1561816496" sldId="264"/>
            <ac:spMk id="16" creationId="{ECC07320-C2CA-4E29-8481-9D9E143C7788}"/>
          </ac:spMkLst>
        </pc:spChg>
        <pc:spChg chg="del">
          <ac:chgData name="loye magba" userId="c04f60e0fea8523f" providerId="Windows Live" clId="Web-{BC2CCE57-DA4C-4779-AC7E-BD128C6552F0}" dt="2022-04-15T12:04:35.305" v="0"/>
          <ac:spMkLst>
            <pc:docMk/>
            <pc:sldMk cId="1561816496" sldId="264"/>
            <ac:spMk id="18" creationId="{178FB36B-5BFE-42CA-BC60-1115E0D95EEC}"/>
          </ac:spMkLst>
        </pc:spChg>
        <pc:spChg chg="add">
          <ac:chgData name="loye magba" userId="c04f60e0fea8523f" providerId="Windows Live" clId="Web-{BC2CCE57-DA4C-4779-AC7E-BD128C6552F0}" dt="2022-04-15T12:04:35.305" v="0"/>
          <ac:spMkLst>
            <pc:docMk/>
            <pc:sldMk cId="1561816496" sldId="264"/>
            <ac:spMk id="23" creationId="{07322A9E-F1EC-405E-8971-BA906EFFCCB8}"/>
          </ac:spMkLst>
        </pc:spChg>
        <pc:spChg chg="add">
          <ac:chgData name="loye magba" userId="c04f60e0fea8523f" providerId="Windows Live" clId="Web-{BC2CCE57-DA4C-4779-AC7E-BD128C6552F0}" dt="2022-04-15T12:04:35.305" v="0"/>
          <ac:spMkLst>
            <pc:docMk/>
            <pc:sldMk cId="1561816496" sldId="264"/>
            <ac:spMk id="25" creationId="{A5704422-1118-4FD1-95AD-29A064EB80D9}"/>
          </ac:spMkLst>
        </pc:spChg>
        <pc:spChg chg="add">
          <ac:chgData name="loye magba" userId="c04f60e0fea8523f" providerId="Windows Live" clId="Web-{BC2CCE57-DA4C-4779-AC7E-BD128C6552F0}" dt="2022-04-15T12:04:35.305" v="0"/>
          <ac:spMkLst>
            <pc:docMk/>
            <pc:sldMk cId="1561816496" sldId="264"/>
            <ac:spMk id="27" creationId="{A88B2AAA-B805-498E-A9E6-98B885855498}"/>
          </ac:spMkLst>
        </pc:spChg>
        <pc:spChg chg="add">
          <ac:chgData name="loye magba" userId="c04f60e0fea8523f" providerId="Windows Live" clId="Web-{BC2CCE57-DA4C-4779-AC7E-BD128C6552F0}" dt="2022-04-15T12:04:35.305" v="0"/>
          <ac:spMkLst>
            <pc:docMk/>
            <pc:sldMk cId="1561816496" sldId="264"/>
            <ac:spMk id="29" creationId="{9B8051E0-19D7-43E1-BFD9-E6DBFEB3A3F1}"/>
          </ac:spMkLst>
        </pc:spChg>
        <pc:spChg chg="add">
          <ac:chgData name="loye magba" userId="c04f60e0fea8523f" providerId="Windows Live" clId="Web-{BC2CCE57-DA4C-4779-AC7E-BD128C6552F0}" dt="2022-04-15T12:04:35.305" v="0"/>
          <ac:spMkLst>
            <pc:docMk/>
            <pc:sldMk cId="1561816496" sldId="264"/>
            <ac:spMk id="31" creationId="{4EDB2B02-86A2-46F5-A4BE-B7D9B10411D6}"/>
          </ac:spMkLst>
        </pc:spChg>
        <pc:spChg chg="add">
          <ac:chgData name="loye magba" userId="c04f60e0fea8523f" providerId="Windows Live" clId="Web-{BC2CCE57-DA4C-4779-AC7E-BD128C6552F0}" dt="2022-04-15T12:04:35.305" v="0"/>
          <ac:spMkLst>
            <pc:docMk/>
            <pc:sldMk cId="1561816496" sldId="264"/>
            <ac:spMk id="33" creationId="{43954639-FB5D-41F4-9560-6F6DFE778425}"/>
          </ac:spMkLst>
        </pc:spChg>
        <pc:spChg chg="add">
          <ac:chgData name="loye magba" userId="c04f60e0fea8523f" providerId="Windows Live" clId="Web-{BC2CCE57-DA4C-4779-AC7E-BD128C6552F0}" dt="2022-04-15T12:04:35.305" v="0"/>
          <ac:spMkLst>
            <pc:docMk/>
            <pc:sldMk cId="1561816496" sldId="264"/>
            <ac:spMk id="35" creationId="{E898931C-0323-41FA-A036-20F818B1FF81}"/>
          </ac:spMkLst>
        </pc:spChg>
        <pc:spChg chg="add">
          <ac:chgData name="loye magba" userId="c04f60e0fea8523f" providerId="Windows Live" clId="Web-{BC2CCE57-DA4C-4779-AC7E-BD128C6552F0}" dt="2022-04-15T12:04:35.305" v="0"/>
          <ac:spMkLst>
            <pc:docMk/>
            <pc:sldMk cId="1561816496" sldId="264"/>
            <ac:spMk id="37" creationId="{89AFE9DD-0792-4B98-B4EB-97ACA17E6AA8}"/>
          </ac:spMkLst>
        </pc:spChg>
        <pc:spChg chg="add">
          <ac:chgData name="loye magba" userId="c04f60e0fea8523f" providerId="Windows Live" clId="Web-{BC2CCE57-DA4C-4779-AC7E-BD128C6552F0}" dt="2022-04-15T12:04:35.305" v="0"/>
          <ac:spMkLst>
            <pc:docMk/>
            <pc:sldMk cId="1561816496" sldId="264"/>
            <ac:spMk id="39" creationId="{3981F5C4-9AE1-404E-AF44-A4E6DB374F9D}"/>
          </ac:spMkLst>
        </pc:spChg>
        <pc:spChg chg="add">
          <ac:chgData name="loye magba" userId="c04f60e0fea8523f" providerId="Windows Live" clId="Web-{BC2CCE57-DA4C-4779-AC7E-BD128C6552F0}" dt="2022-04-15T12:04:35.305" v="0"/>
          <ac:spMkLst>
            <pc:docMk/>
            <pc:sldMk cId="1561816496" sldId="264"/>
            <ac:spMk id="41" creationId="{763C1781-8726-4FAC-8C45-FF40376BE409}"/>
          </ac:spMkLst>
        </pc:spChg>
        <pc:spChg chg="add">
          <ac:chgData name="loye magba" userId="c04f60e0fea8523f" providerId="Windows Live" clId="Web-{BC2CCE57-DA4C-4779-AC7E-BD128C6552F0}" dt="2022-04-15T12:04:35.305" v="0"/>
          <ac:spMkLst>
            <pc:docMk/>
            <pc:sldMk cId="1561816496" sldId="264"/>
            <ac:spMk id="43" creationId="{301491B5-56C7-43DC-A3D9-861EECCA056A}"/>
          </ac:spMkLst>
        </pc:spChg>
        <pc:spChg chg="add">
          <ac:chgData name="loye magba" userId="c04f60e0fea8523f" providerId="Windows Live" clId="Web-{BC2CCE57-DA4C-4779-AC7E-BD128C6552F0}" dt="2022-04-15T12:04:35.305" v="0"/>
          <ac:spMkLst>
            <pc:docMk/>
            <pc:sldMk cId="1561816496" sldId="264"/>
            <ac:spMk id="45" creationId="{237E2353-22DF-46E0-A200-FB30F8F394E2}"/>
          </ac:spMkLst>
        </pc:spChg>
        <pc:spChg chg="add">
          <ac:chgData name="loye magba" userId="c04f60e0fea8523f" providerId="Windows Live" clId="Web-{BC2CCE57-DA4C-4779-AC7E-BD128C6552F0}" dt="2022-04-15T12:04:35.305" v="0"/>
          <ac:spMkLst>
            <pc:docMk/>
            <pc:sldMk cId="1561816496" sldId="264"/>
            <ac:spMk id="47" creationId="{DD6138DB-057B-45F7-A5F4-E7BFDA20D02C}"/>
          </ac:spMkLst>
        </pc:spChg>
        <pc:spChg chg="add">
          <ac:chgData name="loye magba" userId="c04f60e0fea8523f" providerId="Windows Live" clId="Web-{BC2CCE57-DA4C-4779-AC7E-BD128C6552F0}" dt="2022-04-15T12:04:35.305" v="0"/>
          <ac:spMkLst>
            <pc:docMk/>
            <pc:sldMk cId="1561816496" sldId="264"/>
            <ac:spMk id="49" creationId="{79A54AB1-B64F-4843-BFAB-81CB74E66B65}"/>
          </ac:spMkLst>
        </pc:spChg>
        <pc:picChg chg="mod ord">
          <ac:chgData name="loye magba" userId="c04f60e0fea8523f" providerId="Windows Live" clId="Web-{BC2CCE57-DA4C-4779-AC7E-BD128C6552F0}" dt="2022-04-15T12:04:35.305" v="0"/>
          <ac:picMkLst>
            <pc:docMk/>
            <pc:sldMk cId="1561816496" sldId="264"/>
            <ac:picMk id="17" creationId="{AB5211D3-38A6-1483-EED2-CC3C232BD77E}"/>
          </ac:picMkLst>
        </pc:picChg>
      </pc:sldChg>
      <pc:sldChg chg="addSp modSp new mod setBg modClrScheme chgLayout">
        <pc:chgData name="loye magba" userId="c04f60e0fea8523f" providerId="Windows Live" clId="Web-{BC2CCE57-DA4C-4779-AC7E-BD128C6552F0}" dt="2022-04-15T12:23:20.014" v="117"/>
        <pc:sldMkLst>
          <pc:docMk/>
          <pc:sldMk cId="1228446808" sldId="265"/>
        </pc:sldMkLst>
        <pc:spChg chg="mod ord">
          <ac:chgData name="loye magba" userId="c04f60e0fea8523f" providerId="Windows Live" clId="Web-{BC2CCE57-DA4C-4779-AC7E-BD128C6552F0}" dt="2022-04-15T12:23:20.014" v="117"/>
          <ac:spMkLst>
            <pc:docMk/>
            <pc:sldMk cId="1228446808" sldId="265"/>
            <ac:spMk id="2" creationId="{13248752-1C20-A60F-AC41-E92DE6231264}"/>
          </ac:spMkLst>
        </pc:spChg>
        <pc:spChg chg="add mod ord">
          <ac:chgData name="loye magba" userId="c04f60e0fea8523f" providerId="Windows Live" clId="Web-{BC2CCE57-DA4C-4779-AC7E-BD128C6552F0}" dt="2022-04-15T12:23:20.014" v="117"/>
          <ac:spMkLst>
            <pc:docMk/>
            <pc:sldMk cId="1228446808" sldId="265"/>
            <ac:spMk id="3" creationId="{A24F1BF2-351B-72E3-FFF5-47BDB4B92A02}"/>
          </ac:spMkLst>
        </pc:spChg>
        <pc:spChg chg="add">
          <ac:chgData name="loye magba" userId="c04f60e0fea8523f" providerId="Windows Live" clId="Web-{BC2CCE57-DA4C-4779-AC7E-BD128C6552F0}" dt="2022-04-15T12:23:20.014" v="117"/>
          <ac:spMkLst>
            <pc:docMk/>
            <pc:sldMk cId="1228446808" sldId="265"/>
            <ac:spMk id="10" creationId="{2B566528-1B12-4246-9431-5C2D7D081168}"/>
          </ac:spMkLst>
        </pc:spChg>
        <pc:grpChg chg="add">
          <ac:chgData name="loye magba" userId="c04f60e0fea8523f" providerId="Windows Live" clId="Web-{BC2CCE57-DA4C-4779-AC7E-BD128C6552F0}" dt="2022-04-15T12:23:20.014" v="117"/>
          <ac:grpSpMkLst>
            <pc:docMk/>
            <pc:sldMk cId="1228446808" sldId="265"/>
            <ac:grpSpMk id="12" creationId="{5995D10D-E9C9-47DB-AE7E-801FEF38F5C9}"/>
          </ac:grpSpMkLst>
        </pc:grpChg>
        <pc:grpChg chg="add">
          <ac:chgData name="loye magba" userId="c04f60e0fea8523f" providerId="Windows Live" clId="Web-{BC2CCE57-DA4C-4779-AC7E-BD128C6552F0}" dt="2022-04-15T12:23:20.014" v="117"/>
          <ac:grpSpMkLst>
            <pc:docMk/>
            <pc:sldMk cId="1228446808" sldId="265"/>
            <ac:grpSpMk id="16" creationId="{828A5161-06F1-46CF-8AD7-844680A59E13}"/>
          </ac:grpSpMkLst>
        </pc:grpChg>
        <pc:picChg chg="add mod">
          <ac:chgData name="loye magba" userId="c04f60e0fea8523f" providerId="Windows Live" clId="Web-{BC2CCE57-DA4C-4779-AC7E-BD128C6552F0}" dt="2022-04-15T12:23:20.014" v="117"/>
          <ac:picMkLst>
            <pc:docMk/>
            <pc:sldMk cId="1228446808" sldId="265"/>
            <ac:picMk id="4" creationId="{F64979C3-3B7E-31A7-14E2-81BFBD91D33C}"/>
          </ac:picMkLst>
        </pc:picChg>
        <pc:picChg chg="add mod">
          <ac:chgData name="loye magba" userId="c04f60e0fea8523f" providerId="Windows Live" clId="Web-{BC2CCE57-DA4C-4779-AC7E-BD128C6552F0}" dt="2022-04-15T12:23:20.014" v="117"/>
          <ac:picMkLst>
            <pc:docMk/>
            <pc:sldMk cId="1228446808" sldId="265"/>
            <ac:picMk id="5" creationId="{318A8FE6-2B5B-3977-7DE9-9DD02869B5AF}"/>
          </ac:picMkLst>
        </pc:picChg>
      </pc:sldChg>
      <pc:sldChg chg="addSp modSp new del mod setBg">
        <pc:chgData name="loye magba" userId="c04f60e0fea8523f" providerId="Windows Live" clId="Web-{BC2CCE57-DA4C-4779-AC7E-BD128C6552F0}" dt="2022-04-15T12:27:47.250" v="187"/>
        <pc:sldMkLst>
          <pc:docMk/>
          <pc:sldMk cId="4002399831" sldId="266"/>
        </pc:sldMkLst>
        <pc:spChg chg="mod">
          <ac:chgData name="loye magba" userId="c04f60e0fea8523f" providerId="Windows Live" clId="Web-{BC2CCE57-DA4C-4779-AC7E-BD128C6552F0}" dt="2022-04-15T12:25:33.835" v="127"/>
          <ac:spMkLst>
            <pc:docMk/>
            <pc:sldMk cId="4002399831" sldId="266"/>
            <ac:spMk id="2" creationId="{F3E4997E-54CA-AC08-493F-0883368337F5}"/>
          </ac:spMkLst>
        </pc:spChg>
        <pc:spChg chg="mod">
          <ac:chgData name="loye magba" userId="c04f60e0fea8523f" providerId="Windows Live" clId="Web-{BC2CCE57-DA4C-4779-AC7E-BD128C6552F0}" dt="2022-04-15T12:26:46.668" v="186" actId="20577"/>
          <ac:spMkLst>
            <pc:docMk/>
            <pc:sldMk cId="4002399831" sldId="266"/>
            <ac:spMk id="3" creationId="{C22769A5-C50E-CD43-D75F-01AAA093B713}"/>
          </ac:spMkLst>
        </pc:spChg>
        <pc:spChg chg="add">
          <ac:chgData name="loye magba" userId="c04f60e0fea8523f" providerId="Windows Live" clId="Web-{BC2CCE57-DA4C-4779-AC7E-BD128C6552F0}" dt="2022-04-15T12:25:33.835" v="127"/>
          <ac:spMkLst>
            <pc:docMk/>
            <pc:sldMk cId="4002399831" sldId="266"/>
            <ac:spMk id="8" creationId="{C7FA33FF-088D-4F16-95A2-2C64D353DEA8}"/>
          </ac:spMkLst>
        </pc:spChg>
        <pc:spChg chg="add">
          <ac:chgData name="loye magba" userId="c04f60e0fea8523f" providerId="Windows Live" clId="Web-{BC2CCE57-DA4C-4779-AC7E-BD128C6552F0}" dt="2022-04-15T12:25:33.835" v="127"/>
          <ac:spMkLst>
            <pc:docMk/>
            <pc:sldMk cId="4002399831" sldId="266"/>
            <ac:spMk id="10" creationId="{A376EFB1-01CF-419F-ABF1-2AF02BBFCBD1}"/>
          </ac:spMkLst>
        </pc:spChg>
        <pc:spChg chg="add">
          <ac:chgData name="loye magba" userId="c04f60e0fea8523f" providerId="Windows Live" clId="Web-{BC2CCE57-DA4C-4779-AC7E-BD128C6552F0}" dt="2022-04-15T12:25:33.835" v="127"/>
          <ac:spMkLst>
            <pc:docMk/>
            <pc:sldMk cId="4002399831" sldId="266"/>
            <ac:spMk id="12" creationId="{FF9DEA15-78BD-4750-AA18-B9F28A6D5A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4/15/2022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539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787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420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82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090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03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520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765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047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92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026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67787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descr="Close-up full frame of an LED display">
            <a:extLst>
              <a:ext uri="{FF2B5EF4-FFF2-40B4-BE49-F238E27FC236}">
                <a16:creationId xmlns:a16="http://schemas.microsoft.com/office/drawing/2014/main" id="{35F03D64-CB91-F715-DBB1-210960B52667}"/>
              </a:ext>
            </a:extLst>
          </p:cNvPr>
          <p:cNvPicPr>
            <a:picLocks noChangeAspect="1"/>
          </p:cNvPicPr>
          <p:nvPr/>
        </p:nvPicPr>
        <p:blipFill rotWithShape="1">
          <a:blip r:embed="rId3">
            <a:alphaModFix amt="55000"/>
          </a:blip>
          <a:srcRect t="15730"/>
          <a:stretch/>
        </p:blipFill>
        <p:spPr>
          <a:xfrm>
            <a:off x="20" y="10"/>
            <a:ext cx="12191980" cy="6857990"/>
          </a:xfrm>
          <a:prstGeom prst="rect">
            <a:avLst/>
          </a:prstGeom>
        </p:spPr>
      </p:pic>
      <p:sp>
        <p:nvSpPr>
          <p:cNvPr id="37" name="Oval 36">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3577192" y="1032483"/>
            <a:ext cx="5037616" cy="2982360"/>
          </a:xfrm>
        </p:spPr>
        <p:txBody>
          <a:bodyPr>
            <a:normAutofit/>
          </a:bodyPr>
          <a:lstStyle/>
          <a:p>
            <a:r>
              <a:rPr lang="en-US" b="1" i="0" err="1">
                <a:latin typeface="Century Gothic"/>
              </a:rPr>
              <a:t>iFood</a:t>
            </a:r>
            <a:r>
              <a:rPr lang="en-US" b="1" i="0">
                <a:latin typeface="Century Gothic"/>
              </a:rPr>
              <a:t> CRM Data Analyst Case</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577192" y="4106918"/>
            <a:ext cx="5037616" cy="1655762"/>
          </a:xfrm>
        </p:spPr>
        <p:txBody>
          <a:bodyPr vert="horz" lIns="91440" tIns="45720" rIns="91440" bIns="45720" rtlCol="0">
            <a:normAutofit/>
          </a:bodyPr>
          <a:lstStyle/>
          <a:p>
            <a:r>
              <a:rPr lang="en-US" err="1">
                <a:latin typeface="Grandview Display"/>
              </a:rPr>
              <a:t>Akinloye</a:t>
            </a:r>
            <a:r>
              <a:rPr lang="en-US">
                <a:latin typeface="Grandview Display"/>
              </a:rPr>
              <a:t> </a:t>
            </a:r>
            <a:r>
              <a:rPr lang="en-US" err="1">
                <a:latin typeface="Grandview Display"/>
              </a:rPr>
              <a:t>Olatunbosun</a:t>
            </a:r>
            <a:r>
              <a:rPr lang="en-US">
                <a:latin typeface="Grandview Display"/>
              </a:rPr>
              <a:t> Magbagbeola</a:t>
            </a:r>
          </a:p>
          <a:p>
            <a:r>
              <a:rPr lang="en-US">
                <a:latin typeface="Grandview Display"/>
              </a:rPr>
              <a:t>loyemagba@outlook.com</a:t>
            </a:r>
          </a:p>
        </p:txBody>
      </p:sp>
      <p:sp>
        <p:nvSpPr>
          <p:cNvPr id="39" name="Arc 38">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40">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248752-1C20-A60F-AC41-E92DE6231264}"/>
              </a:ext>
            </a:extLst>
          </p:cNvPr>
          <p:cNvSpPr>
            <a:spLocks noGrp="1"/>
          </p:cNvSpPr>
          <p:nvPr>
            <p:ph type="title"/>
          </p:nvPr>
        </p:nvSpPr>
        <p:spPr>
          <a:xfrm>
            <a:off x="643467" y="321734"/>
            <a:ext cx="10905066" cy="1135737"/>
          </a:xfrm>
        </p:spPr>
        <p:txBody>
          <a:bodyPr>
            <a:normAutofit/>
          </a:bodyPr>
          <a:lstStyle/>
          <a:p>
            <a:r>
              <a:rPr lang="en-US" sz="3600" b="1">
                <a:latin typeface="Century Gothic"/>
                <a:cs typeface="Calibri Light"/>
              </a:rPr>
              <a:t>Classification Result</a:t>
            </a:r>
          </a:p>
        </p:txBody>
      </p:sp>
      <p:sp>
        <p:nvSpPr>
          <p:cNvPr id="3" name="Content Placeholder 2">
            <a:extLst>
              <a:ext uri="{FF2B5EF4-FFF2-40B4-BE49-F238E27FC236}">
                <a16:creationId xmlns:a16="http://schemas.microsoft.com/office/drawing/2014/main" id="{A24F1BF2-351B-72E3-FFF5-47BDB4B92A02}"/>
              </a:ext>
            </a:extLst>
          </p:cNvPr>
          <p:cNvSpPr>
            <a:spLocks noGrp="1"/>
          </p:cNvSpPr>
          <p:nvPr>
            <p:ph idx="1"/>
          </p:nvPr>
        </p:nvSpPr>
        <p:spPr>
          <a:xfrm>
            <a:off x="643469" y="1782981"/>
            <a:ext cx="4008384" cy="4393982"/>
          </a:xfrm>
        </p:spPr>
        <p:txBody>
          <a:bodyPr vert="horz" lIns="91440" tIns="45720" rIns="91440" bIns="45720" rtlCol="0">
            <a:normAutofit/>
          </a:bodyPr>
          <a:lstStyle/>
          <a:p>
            <a:pPr marL="0" indent="0">
              <a:buNone/>
            </a:pPr>
            <a:r>
              <a:rPr lang="en-US" sz="1900">
                <a:latin typeface="Century Gothic"/>
                <a:cs typeface="Calibri" panose="020F0502020204030204"/>
              </a:rPr>
              <a:t>Logistic regression was used to predict customers that would purchase the company's offer. Also, logit model was used to check the pseudo R-squared and p-value of the data.</a:t>
            </a:r>
          </a:p>
          <a:p>
            <a:pPr marL="0" indent="0">
              <a:buNone/>
            </a:pPr>
            <a:endParaRPr lang="en-US" sz="1900">
              <a:latin typeface="Century Gothic"/>
              <a:cs typeface="Calibri" panose="020F0502020204030204"/>
            </a:endParaRPr>
          </a:p>
          <a:p>
            <a:pPr marL="0" indent="0">
              <a:buNone/>
            </a:pPr>
            <a:r>
              <a:rPr lang="en-US" sz="1900">
                <a:latin typeface="Century Gothic"/>
                <a:cs typeface="Calibri" panose="020F0502020204030204"/>
              </a:rPr>
              <a:t>With an accuracy score of 0.85, The model can successfully predict 85% that a customer will respond to the company's offer. Also, </a:t>
            </a:r>
            <a:r>
              <a:rPr lang="en-US" sz="1900">
                <a:latin typeface="Century Gothic"/>
                <a:ea typeface="+mn-lt"/>
                <a:cs typeface="+mn-lt"/>
              </a:rPr>
              <a:t>a pseudo R-Squared value of 0.424 and a p-value less than 0.05 indicates that the model is an excellent fit for this data set.</a:t>
            </a:r>
          </a:p>
          <a:p>
            <a:pPr marL="0" indent="0">
              <a:buNone/>
            </a:pPr>
            <a:endParaRPr lang="en-US" sz="1900">
              <a:latin typeface="Century Gothic"/>
              <a:cs typeface="Calibri" panose="020F0502020204030204"/>
            </a:endParaRPr>
          </a:p>
          <a:p>
            <a:pPr marL="0" indent="0">
              <a:buNone/>
            </a:pPr>
            <a:endParaRPr lang="en-US" sz="1900">
              <a:latin typeface="Century Gothic"/>
              <a:cs typeface="Calibri" panose="020F0502020204030204"/>
            </a:endParaRPr>
          </a:p>
          <a:p>
            <a:pPr marL="0" indent="0">
              <a:buNone/>
            </a:pPr>
            <a:endParaRPr lang="en-US" sz="1900">
              <a:latin typeface="Century Gothic"/>
              <a:cs typeface="Calibri" panose="020F0502020204030204"/>
            </a:endParaRPr>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A picture containing text, receipt&#10;&#10;Description automatically generated">
            <a:extLst>
              <a:ext uri="{FF2B5EF4-FFF2-40B4-BE49-F238E27FC236}">
                <a16:creationId xmlns:a16="http://schemas.microsoft.com/office/drawing/2014/main" id="{F64979C3-3B7E-31A7-14E2-81BFBD91D33C}"/>
              </a:ext>
            </a:extLst>
          </p:cNvPr>
          <p:cNvPicPr>
            <a:picLocks noChangeAspect="1"/>
          </p:cNvPicPr>
          <p:nvPr/>
        </p:nvPicPr>
        <p:blipFill>
          <a:blip r:embed="rId2"/>
          <a:stretch>
            <a:fillRect/>
          </a:stretch>
        </p:blipFill>
        <p:spPr>
          <a:xfrm>
            <a:off x="5398270" y="1782982"/>
            <a:ext cx="6047308" cy="2116558"/>
          </a:xfrm>
          <a:prstGeom prst="rect">
            <a:avLst/>
          </a:prstGeom>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able&#10;&#10;Description automatically generated">
            <a:extLst>
              <a:ext uri="{FF2B5EF4-FFF2-40B4-BE49-F238E27FC236}">
                <a16:creationId xmlns:a16="http://schemas.microsoft.com/office/drawing/2014/main" id="{318A8FE6-2B5B-3977-7DE9-9DD02869B5AF}"/>
              </a:ext>
            </a:extLst>
          </p:cNvPr>
          <p:cNvPicPr>
            <a:picLocks noChangeAspect="1"/>
          </p:cNvPicPr>
          <p:nvPr/>
        </p:nvPicPr>
        <p:blipFill>
          <a:blip r:embed="rId3"/>
          <a:stretch>
            <a:fillRect/>
          </a:stretch>
        </p:blipFill>
        <p:spPr>
          <a:xfrm>
            <a:off x="5295320" y="4297538"/>
            <a:ext cx="6253212" cy="1610202"/>
          </a:xfrm>
          <a:prstGeom prst="rect">
            <a:avLst/>
          </a:prstGeom>
        </p:spPr>
      </p:pic>
    </p:spTree>
    <p:extLst>
      <p:ext uri="{BB962C8B-B14F-4D97-AF65-F5344CB8AC3E}">
        <p14:creationId xmlns:p14="http://schemas.microsoft.com/office/powerpoint/2010/main" val="122844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5DC0-3B81-32FF-1B05-6C80C9A2373A}"/>
              </a:ext>
            </a:extLst>
          </p:cNvPr>
          <p:cNvSpPr>
            <a:spLocks noGrp="1"/>
          </p:cNvSpPr>
          <p:nvPr>
            <p:ph type="title"/>
          </p:nvPr>
        </p:nvSpPr>
        <p:spPr>
          <a:xfrm>
            <a:off x="992695" y="1474564"/>
            <a:ext cx="10207661" cy="4999596"/>
          </a:xfrm>
        </p:spPr>
        <p:txBody>
          <a:bodyPr>
            <a:normAutofit fontScale="90000"/>
          </a:bodyPr>
          <a:lstStyle/>
          <a:p>
            <a:pPr algn="just">
              <a:lnSpc>
                <a:spcPct val="150000"/>
              </a:lnSpc>
            </a:pPr>
            <a:r>
              <a:rPr lang="en-US" sz="2400" i="0" dirty="0" err="1">
                <a:latin typeface="Century Gothic"/>
              </a:rPr>
              <a:t>iFood</a:t>
            </a:r>
            <a:r>
              <a:rPr lang="en-US" sz="2400" i="0" dirty="0">
                <a:latin typeface="Century Gothic"/>
              </a:rPr>
              <a:t> is a food delivery app in Brazil, present in over a thousand cities</a:t>
            </a:r>
            <a:br>
              <a:rPr lang="en-US" sz="2400" i="0" dirty="0">
                <a:latin typeface="Century Gothic"/>
              </a:rPr>
            </a:br>
            <a:br>
              <a:rPr lang="en-US" sz="2400" i="0" dirty="0">
                <a:latin typeface="Century Gothic"/>
              </a:rPr>
            </a:br>
            <a:r>
              <a:rPr lang="en-US" sz="2400" i="0" dirty="0">
                <a:latin typeface="Century Gothic"/>
              </a:rPr>
              <a:t>Their products includes wines, rare meat products, exotic fruits, specially prepared fish and sweet products which can be further divided into gold and regular products</a:t>
            </a:r>
            <a:br>
              <a:rPr lang="en-US" sz="2400" i="0" dirty="0">
                <a:latin typeface="Century Gothic"/>
              </a:rPr>
            </a:br>
            <a:br>
              <a:rPr lang="en-US" sz="2400" i="0" dirty="0">
                <a:latin typeface="Century Gothic"/>
              </a:rPr>
            </a:br>
            <a:r>
              <a:rPr lang="en-US" sz="2400" i="0" dirty="0">
                <a:latin typeface="Century Gothic"/>
              </a:rPr>
              <a:t>Customers can order and acquire products through 3 sales channels: </a:t>
            </a:r>
            <a:r>
              <a:rPr lang="en-US" sz="2400" i="0">
                <a:latin typeface="Century Gothic"/>
              </a:rPr>
              <a:t>physical stores, catalogs and company's website</a:t>
            </a:r>
            <a:br>
              <a:rPr lang="en-US" sz="2400" i="0" dirty="0">
                <a:latin typeface="Century Gothic"/>
              </a:rPr>
            </a:br>
            <a:endParaRPr lang="en-US" sz="2400" i="0" dirty="0">
              <a:latin typeface="Century Gothic"/>
            </a:endParaRPr>
          </a:p>
        </p:txBody>
      </p:sp>
      <p:sp>
        <p:nvSpPr>
          <p:cNvPr id="3" name="Content Placeholder 2">
            <a:extLst>
              <a:ext uri="{FF2B5EF4-FFF2-40B4-BE49-F238E27FC236}">
                <a16:creationId xmlns:a16="http://schemas.microsoft.com/office/drawing/2014/main" id="{E997B9F9-7C43-702E-5EC5-58EB2B1CE3D1}"/>
              </a:ext>
            </a:extLst>
          </p:cNvPr>
          <p:cNvSpPr>
            <a:spLocks noGrp="1"/>
          </p:cNvSpPr>
          <p:nvPr>
            <p:ph type="body" idx="1"/>
          </p:nvPr>
        </p:nvSpPr>
        <p:spPr>
          <a:xfrm>
            <a:off x="758952" y="648765"/>
            <a:ext cx="10671048" cy="822960"/>
          </a:xfrm>
        </p:spPr>
        <p:txBody>
          <a:bodyPr>
            <a:normAutofit/>
          </a:bodyPr>
          <a:lstStyle/>
          <a:p>
            <a:pPr algn="ctr"/>
            <a:r>
              <a:rPr lang="en-US" sz="4400" b="1" i="0" dirty="0">
                <a:latin typeface="Century Gothic"/>
              </a:rPr>
              <a:t>DESCRIPTION</a:t>
            </a:r>
            <a:endParaRPr lang="en-US" sz="4400" i="0"/>
          </a:p>
        </p:txBody>
      </p:sp>
    </p:spTree>
    <p:extLst>
      <p:ext uri="{BB962C8B-B14F-4D97-AF65-F5344CB8AC3E}">
        <p14:creationId xmlns:p14="http://schemas.microsoft.com/office/powerpoint/2010/main" val="352563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EB0B-97C7-D628-E1A9-577B6993F4CA}"/>
              </a:ext>
            </a:extLst>
          </p:cNvPr>
          <p:cNvSpPr>
            <a:spLocks noGrp="1"/>
          </p:cNvSpPr>
          <p:nvPr>
            <p:ph type="title"/>
          </p:nvPr>
        </p:nvSpPr>
        <p:spPr>
          <a:xfrm>
            <a:off x="763051" y="1171852"/>
            <a:ext cx="10666949" cy="5218802"/>
          </a:xfrm>
        </p:spPr>
        <p:txBody>
          <a:bodyPr>
            <a:normAutofit fontScale="90000"/>
          </a:bodyPr>
          <a:lstStyle/>
          <a:p>
            <a:pPr algn="just"/>
            <a:r>
              <a:rPr lang="en-US" sz="2400" i="0" dirty="0">
                <a:latin typeface="Century Gothic"/>
              </a:rPr>
              <a:t>The company wants to build a predictive model that will produce the highest profit for the next direct marketing campaign</a:t>
            </a:r>
            <a:br>
              <a:rPr lang="en-US" sz="2400" i="0" dirty="0">
                <a:latin typeface="Century Gothic"/>
              </a:rPr>
            </a:br>
            <a:br>
              <a:rPr lang="en-US" sz="2400" i="0" dirty="0">
                <a:latin typeface="Century Gothic"/>
              </a:rPr>
            </a:br>
            <a:r>
              <a:rPr lang="en-US" sz="2400" i="0" dirty="0">
                <a:latin typeface="Century Gothic"/>
              </a:rPr>
              <a:t>A pilot campaign involving 2,240 customers was carried out, they were selected randomly and contacted by phone. Those who bought the phone were properly labeled.</a:t>
            </a:r>
            <a:br>
              <a:rPr lang="en-US" sz="2400" i="0" dirty="0">
                <a:latin typeface="Century Gothic"/>
              </a:rPr>
            </a:br>
            <a:br>
              <a:rPr lang="en-US" sz="2400" i="0" dirty="0">
                <a:latin typeface="Century Gothic"/>
              </a:rPr>
            </a:br>
            <a:r>
              <a:rPr lang="en-US" sz="2400" i="0" dirty="0">
                <a:latin typeface="Century Gothic"/>
              </a:rPr>
              <a:t>The total cost of the sample campaign was 6,720MU and the revenue generated by the customers who accepted the offer was 3,674MU. Globally, the campaign had a profit of –3,046MU and the success rate of the campaign was 15%.</a:t>
            </a:r>
            <a:br>
              <a:rPr lang="en-US" sz="2400" i="0" dirty="0">
                <a:latin typeface="Century Gothic"/>
              </a:rPr>
            </a:br>
            <a:br>
              <a:rPr lang="en-US" sz="2400" i="0" dirty="0">
                <a:latin typeface="Century Gothic"/>
              </a:rPr>
            </a:br>
            <a:r>
              <a:rPr lang="en-US" sz="2400" i="0" dirty="0">
                <a:latin typeface="Century Gothic"/>
              </a:rPr>
              <a:t>The objective is to develop a model that predicts customer behavior and to apply it to the rest of the customer base so that the company will be able to cherry pick customers that are most likely to purchase the offer while leaving out non-respondents, making the campaign highly profitable</a:t>
            </a:r>
          </a:p>
        </p:txBody>
      </p:sp>
      <p:sp>
        <p:nvSpPr>
          <p:cNvPr id="3" name="Text Placeholder 2">
            <a:extLst>
              <a:ext uri="{FF2B5EF4-FFF2-40B4-BE49-F238E27FC236}">
                <a16:creationId xmlns:a16="http://schemas.microsoft.com/office/drawing/2014/main" id="{70C0454F-2AE9-0DB9-CD68-DA56F43C92E6}"/>
              </a:ext>
            </a:extLst>
          </p:cNvPr>
          <p:cNvSpPr>
            <a:spLocks noGrp="1"/>
          </p:cNvSpPr>
          <p:nvPr>
            <p:ph type="body" idx="1"/>
          </p:nvPr>
        </p:nvSpPr>
        <p:spPr>
          <a:xfrm>
            <a:off x="758952" y="565257"/>
            <a:ext cx="10671048" cy="822960"/>
          </a:xfrm>
        </p:spPr>
        <p:txBody>
          <a:bodyPr>
            <a:normAutofit/>
          </a:bodyPr>
          <a:lstStyle/>
          <a:p>
            <a:pPr algn="ctr"/>
            <a:r>
              <a:rPr lang="en-US" sz="4400" b="1" i="0" dirty="0">
                <a:latin typeface="Century Gothic"/>
              </a:rPr>
              <a:t>OBJECTIVES</a:t>
            </a:r>
          </a:p>
        </p:txBody>
      </p:sp>
    </p:spTree>
    <p:extLst>
      <p:ext uri="{BB962C8B-B14F-4D97-AF65-F5344CB8AC3E}">
        <p14:creationId xmlns:p14="http://schemas.microsoft.com/office/powerpoint/2010/main" val="254512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D672-601E-F965-E544-A9F83B2C1AD1}"/>
              </a:ext>
            </a:extLst>
          </p:cNvPr>
          <p:cNvSpPr>
            <a:spLocks noGrp="1"/>
          </p:cNvSpPr>
          <p:nvPr>
            <p:ph type="title"/>
          </p:nvPr>
        </p:nvSpPr>
        <p:spPr>
          <a:xfrm>
            <a:off x="1124295" y="1552268"/>
            <a:ext cx="10177855" cy="1247593"/>
          </a:xfrm>
        </p:spPr>
        <p:txBody>
          <a:bodyPr vert="horz" lIns="91440" tIns="45720" rIns="91440" bIns="45720" rtlCol="0" anchor="t">
            <a:noAutofit/>
          </a:bodyPr>
          <a:lstStyle/>
          <a:p>
            <a:pPr algn="just">
              <a:lnSpc>
                <a:spcPct val="150000"/>
              </a:lnSpc>
            </a:pPr>
            <a:r>
              <a:rPr lang="en-US" sz="2400" i="0" dirty="0">
                <a:latin typeface="Century Gothic"/>
              </a:rPr>
              <a:t>The CMO is also interested in the characteristic features of the customers who are willing to buy the gadget. These includes:</a:t>
            </a:r>
            <a:br>
              <a:rPr lang="en-US" sz="2400" i="0" dirty="0">
                <a:latin typeface="Century Gothic"/>
              </a:rPr>
            </a:br>
            <a:br>
              <a:rPr lang="en-US" sz="2400" i="0" dirty="0">
                <a:latin typeface="Century Gothic"/>
              </a:rPr>
            </a:br>
            <a:r>
              <a:rPr lang="en-US" sz="2400" i="0" dirty="0">
                <a:latin typeface="Century Gothic"/>
              </a:rPr>
              <a:t>Data exploration</a:t>
            </a:r>
            <a:br>
              <a:rPr lang="en-US" sz="2400" i="0" dirty="0">
                <a:latin typeface="Century Gothic"/>
              </a:rPr>
            </a:br>
            <a:br>
              <a:rPr lang="en-US" sz="2400" i="0" dirty="0">
                <a:latin typeface="Century Gothic"/>
              </a:rPr>
            </a:br>
            <a:r>
              <a:rPr lang="en-US" sz="2400" i="0" dirty="0">
                <a:latin typeface="Century Gothic"/>
              </a:rPr>
              <a:t>Customer segmentation</a:t>
            </a:r>
            <a:br>
              <a:rPr lang="en-US" sz="2400" i="0" dirty="0">
                <a:latin typeface="Century Gothic"/>
              </a:rPr>
            </a:br>
            <a:br>
              <a:rPr lang="en-US" sz="2400" i="0" dirty="0">
                <a:latin typeface="Century Gothic"/>
              </a:rPr>
            </a:br>
            <a:r>
              <a:rPr lang="en-US" sz="2400" i="0" dirty="0">
                <a:latin typeface="Century Gothic"/>
              </a:rPr>
              <a:t>Predictive model (classification)</a:t>
            </a:r>
            <a:endParaRPr lang="en-US" sz="2400" i="0">
              <a:latin typeface="Sitka Banner"/>
            </a:endParaRPr>
          </a:p>
          <a:p>
            <a:pPr algn="just">
              <a:lnSpc>
                <a:spcPct val="150000"/>
              </a:lnSpc>
            </a:pPr>
            <a:endParaRPr lang="en-US" sz="2400" i="0" dirty="0">
              <a:latin typeface="Century Gothic"/>
            </a:endParaRPr>
          </a:p>
        </p:txBody>
      </p:sp>
      <p:sp>
        <p:nvSpPr>
          <p:cNvPr id="3" name="Text Placeholder 2">
            <a:extLst>
              <a:ext uri="{FF2B5EF4-FFF2-40B4-BE49-F238E27FC236}">
                <a16:creationId xmlns:a16="http://schemas.microsoft.com/office/drawing/2014/main" id="{058EAFC6-B92E-95E6-A7B1-B3EE0E3F30A9}"/>
              </a:ext>
            </a:extLst>
          </p:cNvPr>
          <p:cNvSpPr>
            <a:spLocks noGrp="1"/>
          </p:cNvSpPr>
          <p:nvPr>
            <p:ph sz="half" idx="1"/>
          </p:nvPr>
        </p:nvSpPr>
        <p:spPr>
          <a:xfrm>
            <a:off x="3044785" y="571061"/>
            <a:ext cx="6245352" cy="1144254"/>
          </a:xfrm>
        </p:spPr>
        <p:txBody>
          <a:bodyPr vert="horz" lIns="91440" tIns="45720" rIns="91440" bIns="45720" rtlCol="0" anchor="ctr">
            <a:noAutofit/>
          </a:bodyPr>
          <a:lstStyle/>
          <a:p>
            <a:pPr algn="ctr"/>
            <a:endParaRPr lang="en-US" sz="4400" b="1" i="0" dirty="0">
              <a:latin typeface="Century Gothic"/>
            </a:endParaRPr>
          </a:p>
          <a:p>
            <a:pPr marL="0" indent="0" algn="ctr">
              <a:buNone/>
            </a:pPr>
            <a:r>
              <a:rPr lang="en-US" sz="4400" b="1" i="0" dirty="0">
                <a:latin typeface="Century Gothic"/>
              </a:rPr>
              <a:t>OBJECTIVES CONT'D</a:t>
            </a:r>
            <a:endParaRPr lang="en-US" sz="4400" i="0" dirty="0">
              <a:latin typeface="Century Gothic"/>
              <a:ea typeface="+mn-lt"/>
              <a:cs typeface="+mn-lt"/>
            </a:endParaRPr>
          </a:p>
          <a:p>
            <a:endParaRPr lang="en-US" sz="4400" dirty="0">
              <a:latin typeface="Century Gothic"/>
            </a:endParaRPr>
          </a:p>
        </p:txBody>
      </p:sp>
      <p:sp>
        <p:nvSpPr>
          <p:cNvPr id="4" name="Content Placeholder 3">
            <a:extLst>
              <a:ext uri="{FF2B5EF4-FFF2-40B4-BE49-F238E27FC236}">
                <a16:creationId xmlns:a16="http://schemas.microsoft.com/office/drawing/2014/main" id="{043F8625-5F2E-1CAD-064A-AC29B1AEE317}"/>
              </a:ext>
            </a:extLst>
          </p:cNvPr>
          <p:cNvSpPr>
            <a:spLocks noGrp="1"/>
          </p:cNvSpPr>
          <p:nvPr>
            <p:ph sz="half" idx="2"/>
          </p:nvPr>
        </p:nvSpPr>
        <p:spPr>
          <a:xfrm flipV="1">
            <a:off x="13441387" y="5545148"/>
            <a:ext cx="65844" cy="212730"/>
          </a:xfrm>
        </p:spPr>
        <p:txBody>
          <a:bodyPr vert="horz" lIns="91440" tIns="45720" rIns="91440" bIns="45720" rtlCol="0" anchor="t">
            <a:normAutofit fontScale="40000" lnSpcReduction="20000"/>
          </a:bodyPr>
          <a:lstStyle/>
          <a:p>
            <a:pPr marL="0" indent="0">
              <a:buNone/>
            </a:pPr>
            <a:endParaRPr lang="en-US" b="1" i="0" dirty="0">
              <a:latin typeface="Century Gothic"/>
            </a:endParaRPr>
          </a:p>
        </p:txBody>
      </p:sp>
    </p:spTree>
    <p:extLst>
      <p:ext uri="{BB962C8B-B14F-4D97-AF65-F5344CB8AC3E}">
        <p14:creationId xmlns:p14="http://schemas.microsoft.com/office/powerpoint/2010/main" val="20787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0" name="Group 2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4" name="Freeform: Shape 3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 name="Group 3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2" name="Freeform: Shape 3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3E2529F-C832-FEDB-8812-7B932511AAEE}"/>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kern="1200" dirty="0">
                <a:solidFill>
                  <a:schemeClr val="bg1"/>
                </a:solidFill>
                <a:latin typeface="+mj-lt"/>
                <a:ea typeface="+mj-ea"/>
                <a:cs typeface="+mj-cs"/>
              </a:rPr>
              <a:t>Data Exploration</a:t>
            </a:r>
            <a:endParaRPr lang="en-US" sz="7200" b="1" kern="1200">
              <a:solidFill>
                <a:schemeClr val="bg1"/>
              </a:solidFill>
              <a:latin typeface="+mj-lt"/>
              <a:ea typeface="+mj-ea"/>
              <a:cs typeface="+mj-cs"/>
            </a:endParaRPr>
          </a:p>
        </p:txBody>
      </p:sp>
    </p:spTree>
    <p:extLst>
      <p:ext uri="{BB962C8B-B14F-4D97-AF65-F5344CB8AC3E}">
        <p14:creationId xmlns:p14="http://schemas.microsoft.com/office/powerpoint/2010/main" val="110628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D613-913A-692D-7864-6EB0A401AB11}"/>
              </a:ext>
            </a:extLst>
          </p:cNvPr>
          <p:cNvSpPr>
            <a:spLocks noGrp="1"/>
          </p:cNvSpPr>
          <p:nvPr>
            <p:ph type="ctrTitle"/>
          </p:nvPr>
        </p:nvSpPr>
        <p:spPr>
          <a:xfrm>
            <a:off x="1524000" y="527376"/>
            <a:ext cx="9144000" cy="759217"/>
          </a:xfrm>
        </p:spPr>
        <p:txBody>
          <a:bodyPr>
            <a:normAutofit/>
          </a:bodyPr>
          <a:lstStyle/>
          <a:p>
            <a:r>
              <a:rPr lang="en-US" sz="4000" b="1" dirty="0">
                <a:latin typeface="Century Gothic"/>
                <a:cs typeface="Calibri Light"/>
              </a:rPr>
              <a:t>Customer Characteristic Features</a:t>
            </a:r>
          </a:p>
        </p:txBody>
      </p:sp>
      <p:sp>
        <p:nvSpPr>
          <p:cNvPr id="3" name="Subtitle 2">
            <a:extLst>
              <a:ext uri="{FF2B5EF4-FFF2-40B4-BE49-F238E27FC236}">
                <a16:creationId xmlns:a16="http://schemas.microsoft.com/office/drawing/2014/main" id="{1EDD13CF-24B7-7787-9CA6-7148A7223625}"/>
              </a:ext>
            </a:extLst>
          </p:cNvPr>
          <p:cNvSpPr>
            <a:spLocks noGrp="1"/>
          </p:cNvSpPr>
          <p:nvPr>
            <p:ph type="subTitle" idx="1"/>
          </p:nvPr>
        </p:nvSpPr>
        <p:spPr>
          <a:xfrm>
            <a:off x="1524000" y="1201216"/>
            <a:ext cx="9144000" cy="1436557"/>
          </a:xfrm>
        </p:spPr>
        <p:txBody>
          <a:bodyPr vert="horz" lIns="91440" tIns="45720" rIns="91440" bIns="45720" rtlCol="0" anchor="t">
            <a:normAutofit/>
          </a:bodyPr>
          <a:lstStyle/>
          <a:p>
            <a:pPr algn="just">
              <a:lnSpc>
                <a:spcPct val="110000"/>
              </a:lnSpc>
            </a:pPr>
            <a:r>
              <a:rPr lang="en-US" dirty="0">
                <a:latin typeface="Century Gothic"/>
                <a:ea typeface="+mn-lt"/>
                <a:cs typeface="+mn-lt"/>
              </a:rPr>
              <a:t>A lot of the company's customer base are highly educated, married and 29.2% are between 41-50 which is the highest among the customer base</a:t>
            </a:r>
          </a:p>
        </p:txBody>
      </p:sp>
      <p:pic>
        <p:nvPicPr>
          <p:cNvPr id="4" name="Picture 4" descr="Chart, pie chart&#10;&#10;Description automatically generated">
            <a:extLst>
              <a:ext uri="{FF2B5EF4-FFF2-40B4-BE49-F238E27FC236}">
                <a16:creationId xmlns:a16="http://schemas.microsoft.com/office/drawing/2014/main" id="{F7923E9E-E46D-2459-E182-60EC26CE04F1}"/>
              </a:ext>
            </a:extLst>
          </p:cNvPr>
          <p:cNvPicPr>
            <a:picLocks noChangeAspect="1"/>
          </p:cNvPicPr>
          <p:nvPr/>
        </p:nvPicPr>
        <p:blipFill>
          <a:blip r:embed="rId2"/>
          <a:stretch>
            <a:fillRect/>
          </a:stretch>
        </p:blipFill>
        <p:spPr>
          <a:xfrm>
            <a:off x="-4174" y="2933852"/>
            <a:ext cx="3912294" cy="3860845"/>
          </a:xfrm>
          <a:prstGeom prst="rect">
            <a:avLst/>
          </a:prstGeom>
        </p:spPr>
      </p:pic>
      <p:pic>
        <p:nvPicPr>
          <p:cNvPr id="5" name="Picture 5" descr="Chart, bar chart&#10;&#10;Description automatically generated">
            <a:extLst>
              <a:ext uri="{FF2B5EF4-FFF2-40B4-BE49-F238E27FC236}">
                <a16:creationId xmlns:a16="http://schemas.microsoft.com/office/drawing/2014/main" id="{5793593C-0209-B955-F580-F8B0EDFD0B0F}"/>
              </a:ext>
            </a:extLst>
          </p:cNvPr>
          <p:cNvPicPr>
            <a:picLocks noChangeAspect="1"/>
          </p:cNvPicPr>
          <p:nvPr/>
        </p:nvPicPr>
        <p:blipFill>
          <a:blip r:embed="rId3"/>
          <a:stretch>
            <a:fillRect/>
          </a:stretch>
        </p:blipFill>
        <p:spPr>
          <a:xfrm>
            <a:off x="4004154" y="2860691"/>
            <a:ext cx="3954048" cy="3861029"/>
          </a:xfrm>
          <a:prstGeom prst="rect">
            <a:avLst/>
          </a:prstGeom>
        </p:spPr>
      </p:pic>
      <p:pic>
        <p:nvPicPr>
          <p:cNvPr id="6" name="Picture 6" descr="Chart, pie chart&#10;&#10;Description automatically generated">
            <a:extLst>
              <a:ext uri="{FF2B5EF4-FFF2-40B4-BE49-F238E27FC236}">
                <a16:creationId xmlns:a16="http://schemas.microsoft.com/office/drawing/2014/main" id="{E2B125C4-5279-BA67-A96F-276017E9C9AB}"/>
              </a:ext>
            </a:extLst>
          </p:cNvPr>
          <p:cNvPicPr>
            <a:picLocks noChangeAspect="1"/>
          </p:cNvPicPr>
          <p:nvPr/>
        </p:nvPicPr>
        <p:blipFill>
          <a:blip r:embed="rId4"/>
          <a:stretch>
            <a:fillRect/>
          </a:stretch>
        </p:blipFill>
        <p:spPr>
          <a:xfrm>
            <a:off x="8116866" y="2640303"/>
            <a:ext cx="3745281" cy="4155667"/>
          </a:xfrm>
          <a:prstGeom prst="rect">
            <a:avLst/>
          </a:prstGeom>
        </p:spPr>
      </p:pic>
    </p:spTree>
    <p:extLst>
      <p:ext uri="{BB962C8B-B14F-4D97-AF65-F5344CB8AC3E}">
        <p14:creationId xmlns:p14="http://schemas.microsoft.com/office/powerpoint/2010/main" val="101692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36F0-A418-F650-4E4B-EA5686505030}"/>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a:t>Customer Segmentation</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3D rendering of game pieces tied together with a rope">
            <a:extLst>
              <a:ext uri="{FF2B5EF4-FFF2-40B4-BE49-F238E27FC236}">
                <a16:creationId xmlns:a16="http://schemas.microsoft.com/office/drawing/2014/main" id="{9E4E158E-5783-92D3-823E-4B414445EAC8}"/>
              </a:ext>
            </a:extLst>
          </p:cNvPr>
          <p:cNvPicPr>
            <a:picLocks noChangeAspect="1"/>
          </p:cNvPicPr>
          <p:nvPr/>
        </p:nvPicPr>
        <p:blipFill rotWithShape="1">
          <a:blip r:embed="rId2"/>
          <a:srcRect r="23138"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286636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6DCF-89CA-9C0E-1F1E-9425D4942AEB}"/>
              </a:ext>
            </a:extLst>
          </p:cNvPr>
          <p:cNvSpPr>
            <a:spLocks noGrp="1"/>
          </p:cNvSpPr>
          <p:nvPr>
            <p:ph type="title"/>
          </p:nvPr>
        </p:nvSpPr>
        <p:spPr>
          <a:xfrm>
            <a:off x="838200" y="187673"/>
            <a:ext cx="10515600" cy="647070"/>
          </a:xfrm>
        </p:spPr>
        <p:txBody>
          <a:bodyPr>
            <a:normAutofit fontScale="90000"/>
          </a:bodyPr>
          <a:lstStyle/>
          <a:p>
            <a:pPr algn="ctr"/>
            <a:r>
              <a:rPr lang="en-US" sz="3600" b="1" dirty="0">
                <a:latin typeface="Century Gothic"/>
                <a:cs typeface="Calibri Light" panose="020F0302020204030204"/>
              </a:rPr>
              <a:t>Segmentation</a:t>
            </a:r>
            <a:r>
              <a:rPr lang="en-US" b="1" dirty="0">
                <a:latin typeface="Century Gothic"/>
                <a:cs typeface="Calibri Light" panose="020F0302020204030204"/>
              </a:rPr>
              <a:t> </a:t>
            </a:r>
            <a:r>
              <a:rPr lang="en-US" sz="3200" b="1" dirty="0">
                <a:latin typeface="Century Gothic"/>
                <a:cs typeface="Calibri Light" panose="020F0302020204030204"/>
              </a:rPr>
              <a:t>Based on Customers Behavior</a:t>
            </a:r>
            <a:endParaRPr lang="en-US">
              <a:latin typeface="Century Gothic"/>
              <a:cs typeface="Calibri Light" panose="020F0302020204030204"/>
            </a:endParaRPr>
          </a:p>
        </p:txBody>
      </p:sp>
      <p:sp>
        <p:nvSpPr>
          <p:cNvPr id="3" name="Content Placeholder 2">
            <a:extLst>
              <a:ext uri="{FF2B5EF4-FFF2-40B4-BE49-F238E27FC236}">
                <a16:creationId xmlns:a16="http://schemas.microsoft.com/office/drawing/2014/main" id="{53BB4213-E675-8515-8E10-A237E8E2C4B6}"/>
              </a:ext>
            </a:extLst>
          </p:cNvPr>
          <p:cNvSpPr>
            <a:spLocks noGrp="1"/>
          </p:cNvSpPr>
          <p:nvPr>
            <p:ph idx="1"/>
          </p:nvPr>
        </p:nvSpPr>
        <p:spPr>
          <a:xfrm>
            <a:off x="838200" y="771351"/>
            <a:ext cx="10515600" cy="2430681"/>
          </a:xfrm>
        </p:spPr>
        <p:txBody>
          <a:bodyPr vert="horz" lIns="91440" tIns="45720" rIns="91440" bIns="45720" rtlCol="0" anchor="t">
            <a:normAutofit/>
          </a:bodyPr>
          <a:lstStyle/>
          <a:p>
            <a:pPr marL="457200" lvl="1" indent="0" algn="just">
              <a:lnSpc>
                <a:spcPct val="100000"/>
              </a:lnSpc>
              <a:buNone/>
            </a:pPr>
            <a:r>
              <a:rPr lang="en-US" sz="1600" dirty="0">
                <a:cs typeface="Calibri" panose="020F0502020204030204"/>
              </a:rPr>
              <a:t>Cluster 0 (722 customers): they are high income earners, made the most product purchases, have at least one teen at home and made the most catalog and web purchases.</a:t>
            </a:r>
            <a:endParaRPr lang="en-US" sz="1600">
              <a:cs typeface="Calibri" panose="020F0502020204030204"/>
            </a:endParaRPr>
          </a:p>
          <a:p>
            <a:pPr marL="457200" lvl="1" indent="0" algn="just">
              <a:lnSpc>
                <a:spcPct val="100000"/>
              </a:lnSpc>
              <a:buNone/>
            </a:pPr>
            <a:endParaRPr lang="en-US" sz="1600" dirty="0">
              <a:cs typeface="Calibri" panose="020F0502020204030204"/>
            </a:endParaRPr>
          </a:p>
          <a:p>
            <a:pPr marL="457200" lvl="1" indent="0" algn="just">
              <a:lnSpc>
                <a:spcPct val="100000"/>
              </a:lnSpc>
              <a:buNone/>
            </a:pPr>
            <a:r>
              <a:rPr lang="en-US" sz="1600" dirty="0">
                <a:cs typeface="Calibri" panose="020F0502020204030204"/>
              </a:rPr>
              <a:t>Cluster 1 (715 customers): low income earners, youngest amongst the three segments, have the lowest product purchases, have at least one kid at home and had the highest number of visits to the company's website.</a:t>
            </a:r>
          </a:p>
          <a:p>
            <a:pPr marL="457200" lvl="1" indent="0" algn="just">
              <a:lnSpc>
                <a:spcPct val="100000"/>
              </a:lnSpc>
              <a:buNone/>
            </a:pPr>
            <a:endParaRPr lang="en-US" sz="1600" dirty="0">
              <a:cs typeface="Calibri" panose="020F0502020204030204"/>
            </a:endParaRPr>
          </a:p>
          <a:p>
            <a:pPr marL="457200" lvl="1" indent="0" algn="just">
              <a:lnSpc>
                <a:spcPct val="100000"/>
              </a:lnSpc>
              <a:buNone/>
            </a:pPr>
            <a:r>
              <a:rPr lang="en-US" sz="1600" dirty="0">
                <a:cs typeface="Calibri" panose="020F0502020204030204"/>
              </a:rPr>
              <a:t>Cluster 2 (763 customers): average income earners, oldest among the clusters, majority had no kid  or teen at home and made the most purchases using a discount.</a:t>
            </a:r>
            <a:endParaRPr lang="en-US" sz="1600">
              <a:cs typeface="Calibri" panose="020F0502020204030204"/>
            </a:endParaRPr>
          </a:p>
        </p:txBody>
      </p:sp>
      <p:pic>
        <p:nvPicPr>
          <p:cNvPr id="4" name="Picture 4" descr="Chart, bar chart&#10;&#10;Description automatically generated">
            <a:extLst>
              <a:ext uri="{FF2B5EF4-FFF2-40B4-BE49-F238E27FC236}">
                <a16:creationId xmlns:a16="http://schemas.microsoft.com/office/drawing/2014/main" id="{0FE114FB-1D09-8991-BA9D-AEAE4CF8855E}"/>
              </a:ext>
            </a:extLst>
          </p:cNvPr>
          <p:cNvPicPr>
            <a:picLocks noChangeAspect="1"/>
          </p:cNvPicPr>
          <p:nvPr/>
        </p:nvPicPr>
        <p:blipFill>
          <a:blip r:embed="rId2"/>
          <a:stretch>
            <a:fillRect/>
          </a:stretch>
        </p:blipFill>
        <p:spPr>
          <a:xfrm>
            <a:off x="841332" y="3195853"/>
            <a:ext cx="10738979" cy="3274212"/>
          </a:xfrm>
          <a:prstGeom prst="rect">
            <a:avLst/>
          </a:prstGeom>
        </p:spPr>
      </p:pic>
    </p:spTree>
    <p:extLst>
      <p:ext uri="{BB962C8B-B14F-4D97-AF65-F5344CB8AC3E}">
        <p14:creationId xmlns:p14="http://schemas.microsoft.com/office/powerpoint/2010/main" val="16199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60026B-351E-D149-C02D-9EA9189BD8AD}"/>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b="1"/>
              <a:t>Classification Model</a:t>
            </a:r>
            <a:endParaRPr lang="en-US" sz="4000"/>
          </a:p>
        </p:txBody>
      </p:sp>
      <p:sp>
        <p:nvSpPr>
          <p:cNvPr id="45"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Shape 48">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7" name="Picture 3" descr="3D wooden cubes with one red cube suspended in mid-air">
            <a:extLst>
              <a:ext uri="{FF2B5EF4-FFF2-40B4-BE49-F238E27FC236}">
                <a16:creationId xmlns:a16="http://schemas.microsoft.com/office/drawing/2014/main" id="{AB5211D3-38A6-1483-EED2-CC3C232BD77E}"/>
              </a:ext>
            </a:extLst>
          </p:cNvPr>
          <p:cNvPicPr>
            <a:picLocks noChangeAspect="1"/>
          </p:cNvPicPr>
          <p:nvPr/>
        </p:nvPicPr>
        <p:blipFill rotWithShape="1">
          <a:blip r:embed="rId2"/>
          <a:srcRect l="3032" r="-2" b="-2"/>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56181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iFood CRM Data Analyst Case</vt:lpstr>
      <vt:lpstr>iFood is a food delivery app in Brazil, present in over a thousand cities  Their products includes wines, rare meat products, exotic fruits, specially prepared fish and sweet products which can be further divided into gold and regular products  Customers can order and acquire products through 3 sales channels: physical stores, catalogs and company's website </vt:lpstr>
      <vt:lpstr>The company wants to build a predictive model that will produce the highest profit for the next direct marketing campaign  A pilot campaign involving 2,240 customers was carried out, they were selected randomly and contacted by phone. Those who bought the phone were properly labeled.  The total cost of the sample campaign was 6,720MU and the revenue generated by the customers who accepted the offer was 3,674MU. Globally, the campaign had a profit of –3,046MU and the success rate of the campaign was 15%.  The objective is to develop a model that predicts customer behavior and to apply it to the rest of the customer base so that the company will be able to cherry pick customers that are most likely to purchase the offer while leaving out non-respondents, making the campaign highly profitable</vt:lpstr>
      <vt:lpstr>The CMO is also interested in the characteristic features of the customers who are willing to buy the gadget. These includes:  Data exploration  Customer segmentation  Predictive model (classification) </vt:lpstr>
      <vt:lpstr>Data Exploration</vt:lpstr>
      <vt:lpstr>Customer Characteristic Features</vt:lpstr>
      <vt:lpstr>Customer Segmentation</vt:lpstr>
      <vt:lpstr>Segmentation Based on Customers Behavior</vt:lpstr>
      <vt:lpstr>Classification Model</vt:lpstr>
      <vt:lpstr>Classification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545</cp:revision>
  <dcterms:created xsi:type="dcterms:W3CDTF">2022-04-15T07:20:40Z</dcterms:created>
  <dcterms:modified xsi:type="dcterms:W3CDTF">2022-04-15T12:29:53Z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