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p:restoredTop sz="93564"/>
  </p:normalViewPr>
  <p:slideViewPr>
    <p:cSldViewPr snapToGrid="0" snapToObjects="1">
      <p:cViewPr varScale="1">
        <p:scale>
          <a:sx n="97" d="100"/>
          <a:sy n="97" d="100"/>
        </p:scale>
        <p:origin x="9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 para editar título</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12/9/19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 para editar título</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 para editar título</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12/9/19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 para editar título</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 para editar título</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Haga clic para modificar el estilo de texto del patrón</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12/9/19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 para editar título</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12/9/19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 para editar título</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12/9/19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 para editar título</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12/9/19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 para editar título</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Arrastre la imagen al marcador de posición o haga clic en el icono para agregar</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 para editar título</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Haga clic para modificar el estilo de texto del patrón</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12/9/19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 para editar título</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12/9/19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err="1" smtClean="0"/>
              <a:t>The</a:t>
            </a:r>
            <a:r>
              <a:rPr lang="es-ES_tradnl" dirty="0" smtClean="0"/>
              <a:t> </a:t>
            </a:r>
            <a:r>
              <a:rPr lang="es-ES_tradnl" dirty="0" err="1" smtClean="0"/>
              <a:t>Ear</a:t>
            </a:r>
            <a:r>
              <a:rPr lang="es-ES_tradnl" dirty="0" smtClean="0"/>
              <a:t> Training </a:t>
            </a:r>
            <a:r>
              <a:rPr lang="es-ES_tradnl" dirty="0" err="1" smtClean="0"/>
              <a:t>Program</a:t>
            </a:r>
            <a:endParaRPr lang="es-ES_tradnl" dirty="0"/>
          </a:p>
        </p:txBody>
      </p:sp>
      <p:sp>
        <p:nvSpPr>
          <p:cNvPr id="3" name="Subtítulo 2"/>
          <p:cNvSpPr>
            <a:spLocks noGrp="1"/>
          </p:cNvSpPr>
          <p:nvPr>
            <p:ph type="subTitle" idx="1"/>
          </p:nvPr>
        </p:nvSpPr>
        <p:spPr/>
        <p:txBody>
          <a:bodyPr/>
          <a:lstStyle/>
          <a:p>
            <a:r>
              <a:rPr lang="es-ES_tradnl" dirty="0" err="1" smtClean="0"/>
              <a:t>By</a:t>
            </a:r>
            <a:r>
              <a:rPr lang="es-ES_tradnl" dirty="0" smtClean="0"/>
              <a:t>: Juan S. Piedra</a:t>
            </a:r>
            <a:endParaRPr lang="es-ES_tradnl" dirty="0"/>
          </a:p>
        </p:txBody>
      </p:sp>
    </p:spTree>
    <p:extLst>
      <p:ext uri="{BB962C8B-B14F-4D97-AF65-F5344CB8AC3E}">
        <p14:creationId xmlns:p14="http://schemas.microsoft.com/office/powerpoint/2010/main" val="114534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Goals</a:t>
            </a:r>
            <a:r>
              <a:rPr lang="es-ES_tradnl" dirty="0" smtClean="0"/>
              <a:t> and </a:t>
            </a:r>
            <a:r>
              <a:rPr lang="es-ES_tradnl" dirty="0" err="1" smtClean="0"/>
              <a:t>Objectives</a:t>
            </a:r>
            <a:endParaRPr lang="es-ES_tradnl" dirty="0"/>
          </a:p>
        </p:txBody>
      </p:sp>
      <p:sp>
        <p:nvSpPr>
          <p:cNvPr id="3" name="Marcador de contenido 2"/>
          <p:cNvSpPr>
            <a:spLocks noGrp="1"/>
          </p:cNvSpPr>
          <p:nvPr>
            <p:ph idx="1"/>
          </p:nvPr>
        </p:nvSpPr>
        <p:spPr/>
        <p:txBody>
          <a:bodyPr/>
          <a:lstStyle/>
          <a:p>
            <a:r>
              <a:rPr lang="en-US" dirty="0" smtClean="0"/>
              <a:t>For this project I was interested in creating a tool that would help musicians memorize and understand intervals.</a:t>
            </a:r>
          </a:p>
          <a:p>
            <a:r>
              <a:rPr lang="en-US" dirty="0" smtClean="0"/>
              <a:t>Ear training is a fundamental part of becoming a working musician since it helps with not only hearing music and being able to tell what it is immediately, but it helps with learning music much faster and helps improvisation as well.</a:t>
            </a:r>
          </a:p>
          <a:p>
            <a:r>
              <a:rPr lang="en-US" dirty="0" smtClean="0"/>
              <a:t>My goal was to provide a program that plays the different types of intervals that exist within the chromatic scale and would allow the user to memorize them in different keys.</a:t>
            </a:r>
          </a:p>
          <a:p>
            <a:endParaRPr lang="en-US" dirty="0"/>
          </a:p>
        </p:txBody>
      </p:sp>
    </p:spTree>
    <p:extLst>
      <p:ext uri="{BB962C8B-B14F-4D97-AF65-F5344CB8AC3E}">
        <p14:creationId xmlns:p14="http://schemas.microsoft.com/office/powerpoint/2010/main" val="43439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Workspace</a:t>
            </a:r>
            <a:r>
              <a:rPr lang="es-ES_tradnl" dirty="0" smtClean="0"/>
              <a:t> </a:t>
            </a:r>
            <a:endParaRPr lang="es-ES_tradnl" dirty="0"/>
          </a:p>
        </p:txBody>
      </p:sp>
      <p:sp>
        <p:nvSpPr>
          <p:cNvPr id="3" name="Marcador de contenido 2"/>
          <p:cNvSpPr>
            <a:spLocks noGrp="1"/>
          </p:cNvSpPr>
          <p:nvPr>
            <p:ph sz="half" idx="1"/>
          </p:nvPr>
        </p:nvSpPr>
        <p:spPr/>
        <p:txBody>
          <a:bodyPr/>
          <a:lstStyle/>
          <a:p>
            <a:r>
              <a:rPr lang="en-US" dirty="0" smtClean="0"/>
              <a:t>In order to start building the code, I had to assign variables to certain frequencies that are assigned to each musical note</a:t>
            </a:r>
            <a:r>
              <a:rPr lang="es-ES_tradnl" dirty="0"/>
              <a:t> </a:t>
            </a:r>
            <a:r>
              <a:rPr lang="en-AU" dirty="0" smtClean="0"/>
              <a:t>within the chromatic scale. </a:t>
            </a:r>
            <a:endParaRPr lang="en-AU"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68242" y="1907172"/>
            <a:ext cx="3326672" cy="4703584"/>
          </a:xfrm>
        </p:spPr>
      </p:pic>
    </p:spTree>
    <p:extLst>
      <p:ext uri="{BB962C8B-B14F-4D97-AF65-F5344CB8AC3E}">
        <p14:creationId xmlns:p14="http://schemas.microsoft.com/office/powerpoint/2010/main" val="175022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Building</a:t>
            </a:r>
            <a:r>
              <a:rPr lang="es-ES_tradnl" dirty="0" smtClean="0"/>
              <a:t> </a:t>
            </a:r>
            <a:r>
              <a:rPr lang="es-ES_tradnl" dirty="0" err="1" smtClean="0"/>
              <a:t>the</a:t>
            </a:r>
            <a:r>
              <a:rPr lang="es-ES_tradnl" dirty="0" smtClean="0"/>
              <a:t> </a:t>
            </a:r>
            <a:r>
              <a:rPr lang="es-ES_tradnl" dirty="0" err="1" smtClean="0"/>
              <a:t>Program</a:t>
            </a:r>
            <a:endParaRPr lang="es-ES_tradnl" dirty="0"/>
          </a:p>
        </p:txBody>
      </p:sp>
      <p:sp>
        <p:nvSpPr>
          <p:cNvPr id="3" name="Marcador de contenido 2"/>
          <p:cNvSpPr>
            <a:spLocks noGrp="1"/>
          </p:cNvSpPr>
          <p:nvPr>
            <p:ph sz="half" idx="1"/>
          </p:nvPr>
        </p:nvSpPr>
        <p:spPr/>
        <p:txBody>
          <a:bodyPr/>
          <a:lstStyle/>
          <a:p>
            <a:r>
              <a:rPr lang="en-US" dirty="0" smtClean="0"/>
              <a:t>After assigning each variable to its frequency I create d apply function that read into the deep function. This allowed me to choose the frequency of the sound and the duration. This went out into the play function. I declared </a:t>
            </a:r>
            <a:endParaRPr lang="en-US" dirty="0"/>
          </a:p>
        </p:txBody>
      </p:sp>
      <p:sp>
        <p:nvSpPr>
          <p:cNvPr id="4" name="Marcador de contenido 3"/>
          <p:cNvSpPr>
            <a:spLocks noGrp="1"/>
          </p:cNvSpPr>
          <p:nvPr>
            <p:ph sz="half" idx="2"/>
          </p:nvPr>
        </p:nvSpPr>
        <p:spPr>
          <a:xfrm>
            <a:off x="5118447" y="2642889"/>
            <a:ext cx="6272022" cy="2383586"/>
          </a:xfrm>
        </p:spPr>
        <p:txBody>
          <a:bodyPr/>
          <a:lstStyle/>
          <a:p>
            <a:r>
              <a:rPr lang="en-US" dirty="0" smtClean="0"/>
              <a:t>Then I declared a couple of variables for the duration of the frequency.  Each representing a note value staring from quarter notes to thirty second notes. </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606" y="3847934"/>
            <a:ext cx="5057647" cy="2711892"/>
          </a:xfrm>
          <a:prstGeom prst="rect">
            <a:avLst/>
          </a:prstGeom>
        </p:spPr>
      </p:pic>
    </p:spTree>
    <p:extLst>
      <p:ext uri="{BB962C8B-B14F-4D97-AF65-F5344CB8AC3E}">
        <p14:creationId xmlns:p14="http://schemas.microsoft.com/office/powerpoint/2010/main" val="66680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Building</a:t>
            </a:r>
            <a:r>
              <a:rPr lang="es-ES_tradnl" dirty="0" smtClean="0"/>
              <a:t> </a:t>
            </a:r>
            <a:r>
              <a:rPr lang="es-ES_tradnl" dirty="0" err="1" smtClean="0"/>
              <a:t>the</a:t>
            </a:r>
            <a:r>
              <a:rPr lang="es-ES_tradnl" dirty="0" smtClean="0"/>
              <a:t> </a:t>
            </a:r>
            <a:r>
              <a:rPr lang="es-ES_tradnl" dirty="0" err="1" smtClean="0"/>
              <a:t>Program</a:t>
            </a:r>
            <a:endParaRPr lang="es-ES_tradnl" dirty="0"/>
          </a:p>
        </p:txBody>
      </p:sp>
      <p:sp>
        <p:nvSpPr>
          <p:cNvPr id="3" name="Marcador de contenido 2"/>
          <p:cNvSpPr>
            <a:spLocks noGrp="1"/>
          </p:cNvSpPr>
          <p:nvPr>
            <p:ph sz="half" idx="1"/>
          </p:nvPr>
        </p:nvSpPr>
        <p:spPr/>
        <p:txBody>
          <a:bodyPr/>
          <a:lstStyle/>
          <a:p>
            <a:r>
              <a:rPr lang="en-US" dirty="0" smtClean="0"/>
              <a:t>Following the path of the Beep function. I then created a separate function for each interval that I used and gave the option for the user to choose from. </a:t>
            </a:r>
          </a:p>
          <a:p>
            <a:r>
              <a:rPr lang="en-US" dirty="0" smtClean="0"/>
              <a:t>Each interval was spread out across all twelve keys in order for the user to hear the interval quality as opposed to the notes in relation to a key. </a:t>
            </a:r>
            <a:endParaRPr lang="en-US"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20878" y="3080089"/>
            <a:ext cx="5156183" cy="3459289"/>
          </a:xfrm>
        </p:spPr>
      </p:pic>
    </p:spTree>
    <p:extLst>
      <p:ext uri="{BB962C8B-B14F-4D97-AF65-F5344CB8AC3E}">
        <p14:creationId xmlns:p14="http://schemas.microsoft.com/office/powerpoint/2010/main" val="159942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The</a:t>
            </a:r>
            <a:r>
              <a:rPr lang="es-ES_tradnl" dirty="0" smtClean="0"/>
              <a:t> </a:t>
            </a:r>
            <a:r>
              <a:rPr lang="es-ES_tradnl" dirty="0" err="1" smtClean="0"/>
              <a:t>Main</a:t>
            </a:r>
            <a:r>
              <a:rPr lang="es-ES_tradnl" dirty="0" smtClean="0"/>
              <a:t> </a:t>
            </a:r>
            <a:r>
              <a:rPr lang="es-ES_tradnl" dirty="0" err="1" smtClean="0"/>
              <a:t>Function</a:t>
            </a:r>
            <a:endParaRPr lang="es-ES_tradnl" dirty="0"/>
          </a:p>
        </p:txBody>
      </p:sp>
      <p:sp>
        <p:nvSpPr>
          <p:cNvPr id="3" name="Marcador de contenido 2"/>
          <p:cNvSpPr>
            <a:spLocks noGrp="1"/>
          </p:cNvSpPr>
          <p:nvPr>
            <p:ph sz="half" idx="1"/>
          </p:nvPr>
        </p:nvSpPr>
        <p:spPr/>
        <p:txBody>
          <a:bodyPr>
            <a:normAutofit fontScale="92500" lnSpcReduction="10000"/>
          </a:bodyPr>
          <a:lstStyle/>
          <a:p>
            <a:r>
              <a:rPr lang="en-US" dirty="0" smtClean="0"/>
              <a:t>Inside the main function I declared a string corresponding to the note being played. This will be used later as a </a:t>
            </a:r>
            <a:r>
              <a:rPr lang="en-US" dirty="0" err="1" smtClean="0"/>
              <a:t>cin</a:t>
            </a:r>
            <a:r>
              <a:rPr lang="en-US" dirty="0" smtClean="0"/>
              <a:t> &gt;&gt;. </a:t>
            </a:r>
          </a:p>
          <a:p>
            <a:r>
              <a:rPr lang="en-US" dirty="0" smtClean="0"/>
              <a:t>Inside the main function I created a menu that will display all the different choices the user gets and intervals to hear.</a:t>
            </a:r>
          </a:p>
          <a:p>
            <a:r>
              <a:rPr lang="en-US" dirty="0" smtClean="0"/>
              <a:t>At the end I added an option for the user to play all of the notes individually. </a:t>
            </a:r>
            <a:endParaRPr lang="en-US"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74366" y="3222549"/>
            <a:ext cx="4772134" cy="3174369"/>
          </a:xfrm>
        </p:spPr>
      </p:pic>
    </p:spTree>
    <p:extLst>
      <p:ext uri="{BB962C8B-B14F-4D97-AF65-F5344CB8AC3E}">
        <p14:creationId xmlns:p14="http://schemas.microsoft.com/office/powerpoint/2010/main" val="57489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Looping and </a:t>
            </a:r>
            <a:r>
              <a:rPr lang="es-ES_tradnl" dirty="0" err="1" smtClean="0"/>
              <a:t>The</a:t>
            </a:r>
            <a:r>
              <a:rPr lang="es-ES_tradnl" dirty="0" smtClean="0"/>
              <a:t> </a:t>
            </a:r>
            <a:r>
              <a:rPr lang="es-ES_tradnl" dirty="0" err="1" smtClean="0"/>
              <a:t>User</a:t>
            </a:r>
            <a:r>
              <a:rPr lang="es-ES_tradnl" dirty="0" smtClean="0"/>
              <a:t> Piano</a:t>
            </a:r>
            <a:endParaRPr lang="es-ES_tradnl" dirty="0"/>
          </a:p>
        </p:txBody>
      </p:sp>
      <p:sp>
        <p:nvSpPr>
          <p:cNvPr id="3" name="Marcador de contenido 2"/>
          <p:cNvSpPr>
            <a:spLocks noGrp="1"/>
          </p:cNvSpPr>
          <p:nvPr>
            <p:ph sz="half" idx="1"/>
          </p:nvPr>
        </p:nvSpPr>
        <p:spPr/>
        <p:txBody>
          <a:bodyPr>
            <a:normAutofit fontScale="92500"/>
          </a:bodyPr>
          <a:lstStyle/>
          <a:p>
            <a:r>
              <a:rPr lang="en-US" dirty="0" smtClean="0"/>
              <a:t>After the menu is displayed I created a while loop which has a if statement for every interval chosen. </a:t>
            </a:r>
          </a:p>
          <a:p>
            <a:r>
              <a:rPr lang="en-US" dirty="0" smtClean="0"/>
              <a:t>Inside the for loop I created 15 input for the user to choose from starting at A = 880 Hz all the way to G# = 830.</a:t>
            </a:r>
          </a:p>
          <a:p>
            <a:r>
              <a:rPr lang="en-US" dirty="0" smtClean="0"/>
              <a:t>In order to do this I initialized an array which will store the 15 custom inputs provided by the user. </a:t>
            </a:r>
            <a:endParaRPr lang="en-US"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87617" y="3185838"/>
            <a:ext cx="5267739" cy="3279180"/>
          </a:xfrm>
        </p:spPr>
      </p:pic>
    </p:spTree>
    <p:extLst>
      <p:ext uri="{BB962C8B-B14F-4D97-AF65-F5344CB8AC3E}">
        <p14:creationId xmlns:p14="http://schemas.microsoft.com/office/powerpoint/2010/main" val="128739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Conclusion</a:t>
            </a:r>
            <a:r>
              <a:rPr lang="es-ES_tradnl" dirty="0" smtClean="0"/>
              <a:t> </a:t>
            </a:r>
            <a:endParaRPr lang="es-ES_tradnl" dirty="0"/>
          </a:p>
        </p:txBody>
      </p:sp>
      <p:sp>
        <p:nvSpPr>
          <p:cNvPr id="3" name="Marcador de contenido 2"/>
          <p:cNvSpPr>
            <a:spLocks noGrp="1"/>
          </p:cNvSpPr>
          <p:nvPr>
            <p:ph idx="1"/>
          </p:nvPr>
        </p:nvSpPr>
        <p:spPr/>
        <p:txBody>
          <a:bodyPr/>
          <a:lstStyle/>
          <a:p>
            <a:r>
              <a:rPr lang="en-US" dirty="0" smtClean="0"/>
              <a:t>Following the creation and coding of this project. I would say that I have had a much better understanding of program building and development. I was very glad that I could turn what I learned in class into something that relate into my everyday work as a musician and I would hope that this tool could be useful for other musicians as well.</a:t>
            </a:r>
          </a:p>
          <a:p>
            <a:r>
              <a:rPr lang="en-US" dirty="0" smtClean="0"/>
              <a:t>I also found C++ to be a very interesting language to learn since it is one of the ways in which humans can actually communicate directly with a machine and sort of give it tasks in order to solve problems. </a:t>
            </a:r>
          </a:p>
          <a:p>
            <a:endParaRPr lang="en-US" dirty="0"/>
          </a:p>
        </p:txBody>
      </p:sp>
    </p:spTree>
    <p:extLst>
      <p:ext uri="{BB962C8B-B14F-4D97-AF65-F5344CB8AC3E}">
        <p14:creationId xmlns:p14="http://schemas.microsoft.com/office/powerpoint/2010/main" val="137081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err="1" smtClean="0"/>
              <a:t>Thank</a:t>
            </a:r>
            <a:r>
              <a:rPr lang="es-ES_tradnl" dirty="0" smtClean="0"/>
              <a:t> </a:t>
            </a:r>
            <a:r>
              <a:rPr lang="es-ES_tradnl" dirty="0" err="1" smtClean="0"/>
              <a:t>You</a:t>
            </a:r>
            <a:endParaRPr lang="es-ES_tradnl" dirty="0"/>
          </a:p>
        </p:txBody>
      </p:sp>
      <p:sp>
        <p:nvSpPr>
          <p:cNvPr id="3" name="Subtítulo 2"/>
          <p:cNvSpPr>
            <a:spLocks noGrp="1"/>
          </p:cNvSpPr>
          <p:nvPr>
            <p:ph type="subTitle" idx="1"/>
          </p:nvPr>
        </p:nvSpPr>
        <p:spPr/>
        <p:txBody>
          <a:bodyPr/>
          <a:lstStyle/>
          <a:p>
            <a:endParaRPr lang="es-ES_tradnl"/>
          </a:p>
        </p:txBody>
      </p:sp>
    </p:spTree>
    <p:extLst>
      <p:ext uri="{BB962C8B-B14F-4D97-AF65-F5344CB8AC3E}">
        <p14:creationId xmlns:p14="http://schemas.microsoft.com/office/powerpoint/2010/main" val="89417483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77</TotalTime>
  <Words>528</Words>
  <Application>Microsoft Macintosh PowerPoint</Application>
  <PresentationFormat>Panorámica</PresentationFormat>
  <Paragraphs>26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Calibri Light</vt:lpstr>
      <vt:lpstr>Rockwell</vt:lpstr>
      <vt:lpstr>Wingdings</vt:lpstr>
      <vt:lpstr>Atlas</vt:lpstr>
      <vt:lpstr>The Ear Training Program</vt:lpstr>
      <vt:lpstr>Goals and Objectives</vt:lpstr>
      <vt:lpstr>Workspace </vt:lpstr>
      <vt:lpstr>Building the Program</vt:lpstr>
      <vt:lpstr>Building the Program</vt:lpstr>
      <vt:lpstr>The Main Function</vt:lpstr>
      <vt:lpstr>Looping and The User Piano</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Ear Training Program</dc:title>
  <dc:creator>Usuario de Microsoft Office</dc:creator>
  <cp:lastModifiedBy>Usuario de Microsoft Office</cp:lastModifiedBy>
  <cp:revision>7</cp:revision>
  <dcterms:created xsi:type="dcterms:W3CDTF">2019-12-09T23:16:53Z</dcterms:created>
  <dcterms:modified xsi:type="dcterms:W3CDTF">2019-12-10T00:34:06Z</dcterms:modified>
</cp:coreProperties>
</file>