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/>
    <p:restoredTop sz="94618"/>
  </p:normalViewPr>
  <p:slideViewPr>
    <p:cSldViewPr snapToGrid="0" snapToObjects="1">
      <p:cViewPr varScale="1">
        <p:scale>
          <a:sx n="87" d="100"/>
          <a:sy n="87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EFA7-B108-004D-B738-7355A0FA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F4C48-70BC-4442-B08B-5F3BF5021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0553-2F48-EE42-AA74-717BCA11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467C-1260-5349-80CA-2EF25CDD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1844-E3A2-4249-A315-C5424B48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EFEE-F528-0240-BC7E-D0792D9D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1E5F7-3CA3-A740-AF54-8FFF4625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A401-C4FC-654A-AD13-4D637FF3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689E-8E1C-2042-ACBB-212C952D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F2C2-B28A-B746-9676-63283EAE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BAB5E-FDB5-5644-94F5-31189E950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487D-59B1-864F-BFC0-B075FD0BF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481A-1B3E-FD4F-BB40-DB8ED77C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6FD3-2AD7-BD4E-BE0F-03D0FEA0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E1BE-91DA-9C41-A40D-4C642E7B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14E-8CA8-3C4E-81DE-7F9BB13B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74E5-CFCB-3E41-AC8C-77479BB3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25D5-1E76-524A-AB5C-87937C45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B123-EDA3-524D-89EA-7D0973B6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61B0-ED63-4A4D-BA45-DEF1041B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8D58-B6B0-3A42-A292-CF4654F0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CDA7-B757-8747-A96D-D2B597B5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E16D-4875-814E-8B69-6E4BFA0D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5A6D-67A4-EC4C-A210-585E6033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594D-17D6-C84D-AE53-FD5F9BDB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CBD9-EC65-FA42-9AE3-90C19A13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0A04-713E-6541-81EC-80D96651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5B671-0874-3D48-8569-94CFB2D12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84E97-F52E-D741-B3CF-0F2414C0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3515-CA0A-BD44-82B8-D5FAD737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D583-D75C-0640-9E3F-9173FDC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E42-4B79-AA46-B2C9-2A50975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73615-200F-E84A-8320-A365A780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497C0-AB18-8A40-B221-48B1DAE5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E4448-C222-B747-9868-AC51CF376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93F2E-4AE5-AE4D-A1E8-4679D20BE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084E4-3A2D-5249-ADB6-0358084D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C268E-1C2E-0049-8823-7334464E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EE5FB-820D-D344-B86F-88F396C1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31D7-D78E-E648-8A8A-404465F6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F9BCD-EBBE-3547-BD2C-AA2F591E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E6E30-79B0-0241-B685-969F5859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4DD7-60A5-C046-9C46-83338461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52667-90F8-5F4E-8D61-8DB950EB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176B1-83DA-204F-A313-57ED7CA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E6C23-F25E-5542-A29B-B0EF4607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D57E-DCD6-344A-BFD9-7FB43045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8D50-E8EA-8A4A-9D0A-C0497BA6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6F092-FBDB-C24D-9092-E18347063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DD2CE-EC25-8B42-9751-286F78F2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4AE1-37FB-DA40-80B3-F2CBAAF9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13232-8647-7644-A07C-98D1B5CE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963A-EFD5-4140-97C9-6F3205CD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A1870-F216-F64B-8F23-7309757AE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579DC-33C0-B148-AECE-0068F918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B62F3-446F-5A40-9C56-D7C2EDE7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FA5A7-5505-8549-A4AE-310565B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2AF1-32D0-654F-85E8-875F261E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250F8-1FFA-7C4A-9CF2-0DD08CD8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9CB4-3647-9841-9642-1EE20B69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EA1B-58BF-C146-A868-CA345271E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A904-0C0C-7A41-AA49-07ABBF40481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852B-96A0-AE45-AD15-B122C78A3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B878-8A2C-D846-8BEE-6694140D0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9CA6-BC35-7445-9982-D40B20B9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D845-345B-3E41-BF60-30EB8939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 Simple 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04E88-8F18-5246-B982-0A782CA2A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By Sophia </a:t>
            </a:r>
            <a:r>
              <a:rPr lang="en-US" sz="2000" dirty="0" err="1">
                <a:solidFill>
                  <a:schemeClr val="accent1"/>
                </a:solidFill>
              </a:rPr>
              <a:t>Panagiotopoulos</a:t>
            </a:r>
            <a:endParaRPr lang="en-US" sz="2000" dirty="0">
              <a:solidFill>
                <a:schemeClr val="accent1"/>
              </a:solidFill>
            </a:endParaRPr>
          </a:p>
          <a:p>
            <a:pPr algn="r"/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13" name="Graphic 12" descr="Snake">
            <a:extLst>
              <a:ext uri="{FF2B5EF4-FFF2-40B4-BE49-F238E27FC236}">
                <a16:creationId xmlns:a16="http://schemas.microsoft.com/office/drawing/2014/main" id="{75337E7E-7906-7945-9388-B031E420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2696" y="4381782"/>
            <a:ext cx="2323818" cy="23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4816-BC83-EF44-8AED-4F6E121C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B583-0DE5-784A-9212-FA29BDDB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For my final, I have decided to create a simple snake game. This was a game I used to play a lot on my phone back before iPhones.</a:t>
            </a:r>
          </a:p>
          <a:p>
            <a:r>
              <a:rPr lang="en-US" sz="2000" dirty="0"/>
              <a:t>I wanted to create this simple game to prove to myself that coding is just a new language!</a:t>
            </a:r>
          </a:p>
          <a:p>
            <a:r>
              <a:rPr lang="en-US" sz="2000" dirty="0"/>
              <a:t>With just a couple hundred lines of code, there is so much to do with simple functions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521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B991-1F87-CD48-AD71-CB93F419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My Functions (Backbone of the game)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43CD-8A89-584A-A8B8-FE917AEB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Void Setup ()</a:t>
            </a:r>
          </a:p>
          <a:p>
            <a:pPr lvl="1"/>
            <a:r>
              <a:rPr lang="en-US" dirty="0"/>
              <a:t>This is where the game setup at the start of the game:</a:t>
            </a:r>
          </a:p>
          <a:p>
            <a:pPr lvl="1"/>
            <a:r>
              <a:rPr lang="en-US" dirty="0"/>
              <a:t>Where does the snake start in the game, where does the fruit spawn? </a:t>
            </a:r>
          </a:p>
          <a:p>
            <a:r>
              <a:rPr lang="en-US" dirty="0"/>
              <a:t>Void Draw ()</a:t>
            </a:r>
          </a:p>
          <a:p>
            <a:pPr lvl="1"/>
            <a:r>
              <a:rPr lang="en-US" dirty="0"/>
              <a:t>This is the visuals of the game</a:t>
            </a:r>
          </a:p>
          <a:p>
            <a:pPr lvl="2"/>
            <a:r>
              <a:rPr lang="en-US" dirty="0"/>
              <a:t>Includes code for the map, the snake, and the fruit. </a:t>
            </a:r>
          </a:p>
          <a:p>
            <a:r>
              <a:rPr lang="en-US" dirty="0"/>
              <a:t>Void Input ()</a:t>
            </a:r>
          </a:p>
          <a:p>
            <a:pPr lvl="1"/>
            <a:r>
              <a:rPr lang="en-US" dirty="0" err="1"/>
              <a:t>Khbit</a:t>
            </a:r>
            <a:r>
              <a:rPr lang="en-US" dirty="0"/>
              <a:t> : this is to determine if the keyboard is pressed to start game, otherwise it is 0</a:t>
            </a:r>
          </a:p>
          <a:p>
            <a:pPr lvl="1"/>
            <a:r>
              <a:rPr lang="en-US" dirty="0" err="1"/>
              <a:t>Getch</a:t>
            </a:r>
            <a:r>
              <a:rPr lang="en-US" dirty="0"/>
              <a:t> : determine what keys move the snake.</a:t>
            </a:r>
          </a:p>
          <a:p>
            <a:r>
              <a:rPr lang="en-US" dirty="0"/>
              <a:t>Void Logic ()</a:t>
            </a:r>
          </a:p>
          <a:p>
            <a:pPr lvl="1"/>
            <a:r>
              <a:rPr lang="en-US" dirty="0"/>
              <a:t>Switches direction variable to increase coordinates for the snake to actually move</a:t>
            </a:r>
          </a:p>
          <a:p>
            <a:pPr lvl="1"/>
            <a:r>
              <a:rPr lang="en-US" dirty="0"/>
              <a:t>Terminates the game if player fails</a:t>
            </a:r>
          </a:p>
          <a:p>
            <a:pPr lvl="1"/>
            <a:r>
              <a:rPr lang="en-US" dirty="0"/>
              <a:t>Increases the score</a:t>
            </a:r>
          </a:p>
          <a:p>
            <a:pPr lvl="1"/>
            <a:r>
              <a:rPr lang="en-US" dirty="0"/>
              <a:t>Grows the snake tail</a:t>
            </a:r>
          </a:p>
          <a:p>
            <a:pPr lvl="1"/>
            <a:r>
              <a:rPr lang="en-US" dirty="0"/>
              <a:t>Enables the eating of the fruit</a:t>
            </a:r>
          </a:p>
        </p:txBody>
      </p:sp>
    </p:spTree>
    <p:extLst>
      <p:ext uri="{BB962C8B-B14F-4D97-AF65-F5344CB8AC3E}">
        <p14:creationId xmlns:p14="http://schemas.microsoft.com/office/powerpoint/2010/main" val="52681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82A5-BBA4-E748-9197-700DB92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BBE8-9462-CC44-86CC-9C27648C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gameOver</a:t>
            </a:r>
            <a:r>
              <a:rPr lang="en-US" dirty="0"/>
              <a:t> : Constant to terminate game 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: This determined the size of the game map (20 x 20)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x,y</a:t>
            </a:r>
            <a:r>
              <a:rPr lang="en-US" dirty="0"/>
              <a:t> : Determines the position of the snake’s head</a:t>
            </a:r>
          </a:p>
          <a:p>
            <a:pPr lvl="1"/>
            <a:r>
              <a:rPr lang="en-US" dirty="0" err="1"/>
              <a:t>FruitX</a:t>
            </a:r>
            <a:r>
              <a:rPr lang="en-US" dirty="0"/>
              <a:t>, </a:t>
            </a:r>
            <a:r>
              <a:rPr lang="en-US" dirty="0" err="1"/>
              <a:t>FruitY</a:t>
            </a:r>
            <a:r>
              <a:rPr lang="en-US" dirty="0"/>
              <a:t>: Where the fruit for the snake is on the map</a:t>
            </a:r>
          </a:p>
          <a:p>
            <a:pPr lvl="1"/>
            <a:r>
              <a:rPr lang="en-US" dirty="0"/>
              <a:t>Score: keeps count of the fruit eaten </a:t>
            </a:r>
          </a:p>
          <a:p>
            <a:pPr lvl="1"/>
            <a:r>
              <a:rPr lang="en-US" dirty="0" err="1"/>
              <a:t>TailX</a:t>
            </a:r>
            <a:r>
              <a:rPr lang="en-US" dirty="0"/>
              <a:t>, </a:t>
            </a:r>
            <a:r>
              <a:rPr lang="en-US" dirty="0" err="1"/>
              <a:t>TailY</a:t>
            </a:r>
            <a:endParaRPr lang="en-US" dirty="0"/>
          </a:p>
          <a:p>
            <a:pPr lvl="1"/>
            <a:r>
              <a:rPr lang="en-US" dirty="0" err="1"/>
              <a:t>nTail</a:t>
            </a:r>
            <a:r>
              <a:rPr lang="en-US" dirty="0"/>
              <a:t>: length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65F0-AD4D-4E46-A9AD-BDF0D1DE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Snake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63D5-8835-F844-89A3-FF5BDD74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eDirection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snake can only move UP, DOWN, LEFT, RIGHT</a:t>
            </a:r>
          </a:p>
          <a:p>
            <a:pPr lvl="1"/>
            <a:r>
              <a:rPr lang="en-US" dirty="0"/>
              <a:t>STOP = 0</a:t>
            </a:r>
          </a:p>
          <a:p>
            <a:r>
              <a:rPr lang="en-US" dirty="0" err="1"/>
              <a:t>Getch</a:t>
            </a:r>
            <a:r>
              <a:rPr lang="en-US" dirty="0"/>
              <a:t>() function determines what letters move the snake in which direction</a:t>
            </a:r>
          </a:p>
          <a:p>
            <a:pPr lvl="1"/>
            <a:r>
              <a:rPr lang="en-US" dirty="0"/>
              <a:t>case ‘a’: </a:t>
            </a:r>
            <a:r>
              <a:rPr lang="en-US" dirty="0" err="1"/>
              <a:t>dir</a:t>
            </a:r>
            <a:r>
              <a:rPr lang="en-US" dirty="0"/>
              <a:t> = LEFT;</a:t>
            </a:r>
          </a:p>
          <a:p>
            <a:pPr lvl="1"/>
            <a:r>
              <a:rPr lang="en-US" dirty="0"/>
              <a:t>case ‘d’ : </a:t>
            </a:r>
            <a:r>
              <a:rPr lang="en-US" dirty="0" err="1"/>
              <a:t>dir</a:t>
            </a:r>
            <a:r>
              <a:rPr lang="en-US" dirty="0"/>
              <a:t>  = RIGHT;</a:t>
            </a:r>
          </a:p>
          <a:p>
            <a:pPr lvl="1"/>
            <a:r>
              <a:rPr lang="en-US" dirty="0"/>
              <a:t>case ‘w’ : </a:t>
            </a:r>
            <a:r>
              <a:rPr lang="en-US" dirty="0" err="1"/>
              <a:t>dir</a:t>
            </a:r>
            <a:r>
              <a:rPr lang="en-US" dirty="0"/>
              <a:t> = UP;</a:t>
            </a:r>
          </a:p>
          <a:p>
            <a:pPr lvl="1"/>
            <a:r>
              <a:rPr lang="en-US" dirty="0"/>
              <a:t>case ‘s’ : </a:t>
            </a:r>
            <a:r>
              <a:rPr lang="en-US" dirty="0" err="1"/>
              <a:t>dir</a:t>
            </a:r>
            <a:r>
              <a:rPr lang="en-US" dirty="0"/>
              <a:t> = DOWN;</a:t>
            </a:r>
          </a:p>
          <a:p>
            <a:pPr lvl="1"/>
            <a:r>
              <a:rPr lang="en-US" dirty="0"/>
              <a:t>case ‘x’ : </a:t>
            </a:r>
            <a:r>
              <a:rPr lang="en-US" dirty="0" err="1"/>
              <a:t>gameOver</a:t>
            </a:r>
            <a:r>
              <a:rPr lang="en-US" dirty="0"/>
              <a:t> = true;</a:t>
            </a:r>
          </a:p>
          <a:p>
            <a:r>
              <a:rPr lang="en-US" dirty="0"/>
              <a:t>In void Logic()</a:t>
            </a:r>
          </a:p>
          <a:p>
            <a:pPr lvl="1"/>
            <a:r>
              <a:rPr lang="en-US" dirty="0"/>
              <a:t>Moving the snake left decreases the x coordinate (x--), moving it right increases the x coordinate (x++)</a:t>
            </a:r>
          </a:p>
          <a:p>
            <a:pPr lvl="1"/>
            <a:r>
              <a:rPr lang="en-US" dirty="0"/>
              <a:t>Moving up decreases the y (y--) moving down increases the y (y++)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17A0-0BC1-3B46-861E-DD313E63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Snake </a:t>
            </a:r>
            <a:r>
              <a:rPr lang="en-US" dirty="0" err="1"/>
              <a:t>cont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2612-A403-8D4F-9F69-D6C06D9F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void Logic : </a:t>
            </a:r>
          </a:p>
          <a:p>
            <a:pPr lvl="1"/>
            <a:r>
              <a:rPr lang="en-US" dirty="0"/>
              <a:t>If fruit is eaten by the snake, the tail’s size must increase </a:t>
            </a:r>
            <a:r>
              <a:rPr lang="en-US" dirty="0" err="1"/>
              <a:t>nTail</a:t>
            </a:r>
            <a:r>
              <a:rPr lang="en-US" dirty="0"/>
              <a:t> ++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prevX</a:t>
            </a:r>
            <a:r>
              <a:rPr lang="en-US" dirty="0"/>
              <a:t> &amp;Y = </a:t>
            </a:r>
            <a:r>
              <a:rPr lang="en-US" dirty="0" err="1"/>
              <a:t>tailX</a:t>
            </a:r>
            <a:r>
              <a:rPr lang="en-US" dirty="0"/>
              <a:t>&amp; Y[0] : previous location of the tail </a:t>
            </a:r>
          </a:p>
          <a:p>
            <a:pPr lvl="1"/>
            <a:r>
              <a:rPr lang="en-US" dirty="0"/>
              <a:t>To move the tail: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nTail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=++ grow the tail </a:t>
            </a:r>
          </a:p>
          <a:p>
            <a:r>
              <a:rPr lang="en-US" dirty="0"/>
              <a:t>To make the tail follow the head:</a:t>
            </a:r>
          </a:p>
          <a:p>
            <a:pPr lvl="1"/>
            <a:r>
              <a:rPr lang="en-US" dirty="0"/>
              <a:t>prev2X = </a:t>
            </a:r>
            <a:r>
              <a:rPr lang="en-US" dirty="0" err="1"/>
              <a:t>tailX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  prev2Y = </a:t>
            </a:r>
            <a:r>
              <a:rPr lang="en-US" dirty="0" err="1"/>
              <a:t>tailY</a:t>
            </a:r>
            <a:r>
              <a:rPr lang="en-US" dirty="0"/>
              <a:t> 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tailX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prevX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tailY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prevY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prevX</a:t>
            </a:r>
            <a:r>
              <a:rPr lang="en-US" dirty="0"/>
              <a:t> = prev2X;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prevY</a:t>
            </a:r>
            <a:r>
              <a:rPr lang="en-US" dirty="0"/>
              <a:t> = prev2Y;</a:t>
            </a:r>
          </a:p>
          <a:p>
            <a:pPr lvl="1"/>
            <a:r>
              <a:rPr lang="en-US" dirty="0" err="1"/>
              <a:t>tailX</a:t>
            </a:r>
            <a:r>
              <a:rPr lang="en-US" dirty="0"/>
              <a:t>[0] = x;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tailY</a:t>
            </a:r>
            <a:r>
              <a:rPr lang="en-US" dirty="0"/>
              <a:t>[0] = y;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E265-F6C5-9140-AA06-A37FC9DB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Snake </a:t>
            </a:r>
            <a:r>
              <a:rPr lang="en-US" dirty="0" err="1"/>
              <a:t>cont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BE75-E7A3-6246-8F0E-0D82C8B0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draw the snake a for loop was created: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k = 0; k &lt; </a:t>
            </a:r>
            <a:r>
              <a:rPr lang="en-US" dirty="0" err="1"/>
              <a:t>nTail</a:t>
            </a:r>
            <a:r>
              <a:rPr lang="en-US" dirty="0"/>
              <a:t>; k++) </a:t>
            </a:r>
            <a:r>
              <a:rPr lang="en-US" dirty="0">
                <a:sym typeface="Wingdings" pitchFamily="2" charset="2"/>
              </a:rPr>
              <a:t> increase tail size</a:t>
            </a:r>
          </a:p>
          <a:p>
            <a:pPr lvl="1"/>
            <a:r>
              <a:rPr lang="en-US" dirty="0"/>
              <a:t> if(</a:t>
            </a:r>
            <a:r>
              <a:rPr lang="en-US" dirty="0" err="1"/>
              <a:t>tailX</a:t>
            </a:r>
            <a:r>
              <a:rPr lang="en-US" dirty="0"/>
              <a:t>[k] == j &amp;&amp; </a:t>
            </a:r>
            <a:r>
              <a:rPr lang="en-US" dirty="0" err="1"/>
              <a:t>tailY</a:t>
            </a:r>
            <a:r>
              <a:rPr lang="en-US" dirty="0"/>
              <a:t>[k] == </a:t>
            </a:r>
            <a:r>
              <a:rPr lang="en-US" dirty="0" err="1"/>
              <a:t>i</a:t>
            </a:r>
            <a:r>
              <a:rPr lang="en-US" dirty="0"/>
              <a:t>)  </a:t>
            </a:r>
            <a:r>
              <a:rPr lang="en-US" dirty="0" err="1"/>
              <a:t>cout</a:t>
            </a:r>
            <a:r>
              <a:rPr lang="en-US" dirty="0"/>
              <a:t> &lt;&lt;"o"; </a:t>
            </a:r>
            <a:r>
              <a:rPr lang="en-US" dirty="0">
                <a:sym typeface="Wingdings" pitchFamily="2" charset="2"/>
              </a:rPr>
              <a:t> an ’o’ is added to show an increase in the tail’s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576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Simple Snake Game</vt:lpstr>
      <vt:lpstr>Introduction</vt:lpstr>
      <vt:lpstr>Creating My Functions (Backbone of the game)</vt:lpstr>
      <vt:lpstr>Variables</vt:lpstr>
      <vt:lpstr>Moving the Snake </vt:lpstr>
      <vt:lpstr>Moving the Snake cont 2</vt:lpstr>
      <vt:lpstr>Moving the Snake cont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Snake Game</dc:title>
  <dc:creator>sophia panagiotopoulos</dc:creator>
  <cp:lastModifiedBy>sophia panagiotopoulos</cp:lastModifiedBy>
  <cp:revision>9</cp:revision>
  <dcterms:created xsi:type="dcterms:W3CDTF">2019-05-08T22:07:28Z</dcterms:created>
  <dcterms:modified xsi:type="dcterms:W3CDTF">2019-05-08T23:24:16Z</dcterms:modified>
</cp:coreProperties>
</file>