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87" r:id="rId10"/>
    <p:sldId id="265" r:id="rId11"/>
    <p:sldId id="266" r:id="rId12"/>
    <p:sldId id="269" r:id="rId13"/>
    <p:sldId id="270" r:id="rId14"/>
    <p:sldId id="273" r:id="rId15"/>
    <p:sldId id="288" r:id="rId16"/>
    <p:sldId id="277" r:id="rId17"/>
    <p:sldId id="275" r:id="rId18"/>
    <p:sldId id="276" r:id="rId19"/>
    <p:sldId id="278" r:id="rId20"/>
    <p:sldId id="279" r:id="rId21"/>
    <p:sldId id="290" r:id="rId22"/>
    <p:sldId id="280" r:id="rId23"/>
    <p:sldId id="289" r:id="rId24"/>
    <p:sldId id="283" r:id="rId25"/>
    <p:sldId id="281" r:id="rId26"/>
    <p:sldId id="282" r:id="rId27"/>
    <p:sldId id="284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8BDA-47F8-41B6-A9FD-A58A57046B98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2E249-D2E8-4FBD-97C9-74614A9AD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step </a:t>
            </a:r>
            <a:r>
              <a:rPr lang="zh-CN" altLang="en-US" dirty="0"/>
              <a:t>之间是 </a:t>
            </a:r>
            <a:r>
              <a:rPr lang="en-US" dirty="0"/>
              <a:t>Straight free-flight tracks between consecutive physics interactions</a:t>
            </a:r>
          </a:p>
          <a:p>
            <a:r>
              <a:rPr lang="en-US" dirty="0"/>
              <a:t>step length s </a:t>
            </a:r>
            <a:r>
              <a:rPr lang="zh-CN" altLang="en-US" dirty="0"/>
              <a:t>用模型</a:t>
            </a:r>
            <a:endParaRPr lang="en-US" altLang="zh-CN" dirty="0"/>
          </a:p>
          <a:p>
            <a:r>
              <a:rPr lang="zh-CN" altLang="en-US" dirty="0"/>
              <a:t>次级粒子 </a:t>
            </a:r>
            <a:r>
              <a:rPr lang="en-US" dirty="0"/>
              <a:t>Store </a:t>
            </a:r>
            <a:r>
              <a:rPr lang="zh-CN" altLang="en-US" dirty="0"/>
              <a:t>方向改变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电子的能量 </a:t>
            </a:r>
            <a:r>
              <a:rPr lang="en-US" dirty="0"/>
              <a:t>The mixed Monte Carlo </a:t>
            </a:r>
            <a:r>
              <a:rPr lang="zh-CN" altLang="en-US" dirty="0"/>
              <a:t>用了能量 </a:t>
            </a:r>
            <a:r>
              <a:rPr lang="en-US" altLang="zh-CN" dirty="0"/>
              <a:t>cuts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7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代码细节不讲了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6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简单地介绍一个</a:t>
            </a:r>
            <a:r>
              <a:rPr lang="en-US" altLang="zh-CN" dirty="0"/>
              <a:t>action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2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Run action event action </a:t>
            </a:r>
            <a:r>
              <a:rPr lang="zh-CN" altLang="en-US" dirty="0"/>
              <a:t>有一个小错误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3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文件的介绍放附录 不讲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开场简单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/run/initialize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preinit</a:t>
            </a:r>
            <a:r>
              <a:rPr lang="en-US" altLang="zh-CN" dirty="0"/>
              <a:t> </a:t>
            </a:r>
            <a:r>
              <a:rPr lang="en-US" altLang="zh-CN" dirty="0" err="1"/>
              <a:t>dectorconstruction</a:t>
            </a:r>
            <a:r>
              <a:rPr lang="en-US" altLang="zh-CN" dirty="0"/>
              <a:t> </a:t>
            </a:r>
            <a:r>
              <a:rPr lang="zh-CN" altLang="en-US" dirty="0"/>
              <a:t>不可以修改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</a:t>
            </a:r>
            <a:r>
              <a:rPr lang="en-US" altLang="zh-CN" dirty="0"/>
              <a:t>run initial</a:t>
            </a:r>
          </a:p>
          <a:p>
            <a:r>
              <a:rPr lang="zh-CN" altLang="en-US" dirty="0"/>
              <a:t>讲 </a:t>
            </a:r>
            <a:r>
              <a:rPr lang="en-US" altLang="zh-CN" dirty="0"/>
              <a:t>geant4 </a:t>
            </a:r>
            <a:r>
              <a:rPr lang="zh-CN" altLang="en-US" dirty="0"/>
              <a:t>导入基础  导入到 </a:t>
            </a:r>
            <a:r>
              <a:rPr lang="en-US" altLang="zh-CN" dirty="0" err="1"/>
              <a:t>maneger</a:t>
            </a:r>
            <a:r>
              <a:rPr lang="en-US" altLang="zh-CN" dirty="0"/>
              <a:t> </a:t>
            </a:r>
            <a:r>
              <a:rPr lang="zh-CN" altLang="en-US" dirty="0"/>
              <a:t>类里面</a:t>
            </a:r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action</a:t>
            </a:r>
            <a:r>
              <a:rPr lang="zh-CN" altLang="en-US" dirty="0"/>
              <a:t>获取信息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忽略 简单提一下 下一张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parameterised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场的构建和敏感探测器构建差不多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Gps</a:t>
            </a:r>
            <a:r>
              <a:rPr lang="en-US" altLang="zh-CN" dirty="0"/>
              <a:t> gun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5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讲啦一些</a:t>
            </a:r>
            <a:r>
              <a:rPr lang="en-US" altLang="zh-CN" dirty="0"/>
              <a:t>geant4</a:t>
            </a:r>
            <a:r>
              <a:rPr lang="zh-CN" altLang="en-US" dirty="0"/>
              <a:t>里面用到的模型 不懂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2E249-D2E8-4FBD-97C9-74614A9ADC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Geant4 </a:t>
            </a:r>
            <a:r>
              <a:rPr lang="zh-CN" altLang="en-US" dirty="0"/>
              <a:t>学习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300"/>
            <a:ext cx="12192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72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Sensitive </a:t>
            </a:r>
            <a:r>
              <a:rPr lang="en-US" altLang="zh-CN" dirty="0" err="1"/>
              <a:t>dector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Sensitive </a:t>
            </a:r>
            <a:r>
              <a:rPr lang="en-US" altLang="zh-CN" dirty="0" err="1"/>
              <a:t>dector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Create an instance of a sensitive detector and register it to the </a:t>
            </a:r>
            <a:r>
              <a:rPr lang="en-US" sz="2800" dirty="0" err="1"/>
              <a:t>SensitiveDetector</a:t>
            </a:r>
            <a:r>
              <a:rPr lang="en-US" sz="2800" dirty="0"/>
              <a:t> Manager</a:t>
            </a:r>
          </a:p>
          <a:p>
            <a:r>
              <a:rPr lang="en-US" sz="2800" dirty="0"/>
              <a:t>Assign the pointer of your SD to the logical volume of your detector geometry</a:t>
            </a:r>
          </a:p>
          <a:p>
            <a:r>
              <a:rPr lang="en-US" sz="2800" dirty="0"/>
              <a:t>Must be done in </a:t>
            </a:r>
            <a:r>
              <a:rPr lang="en-US" sz="2800" dirty="0" err="1"/>
              <a:t>ConstructSDandField</a:t>
            </a:r>
            <a:r>
              <a:rPr lang="en-US" sz="2800" dirty="0"/>
              <a:t>() of the user geometry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9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8" y="103053"/>
            <a:ext cx="10070782" cy="31868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7" y="3464559"/>
            <a:ext cx="9839325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list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Setcut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particial</a:t>
            </a:r>
            <a:endParaRPr lang="en-US" altLang="zh-CN" dirty="0"/>
          </a:p>
          <a:p>
            <a:r>
              <a:rPr lang="en-US" altLang="zh-CN" dirty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3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3" y="0"/>
            <a:ext cx="1135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05" y="0"/>
            <a:ext cx="9292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0" y="0"/>
            <a:ext cx="10846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3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23" y="0"/>
            <a:ext cx="9561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3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G4VModularPhysicsList</a:t>
            </a:r>
            <a:br>
              <a:rPr lang="en-US" dirty="0"/>
            </a:br>
            <a:r>
              <a:rPr lang="en-US" altLang="zh-CN" dirty="0"/>
              <a:t>G4VUserPhysicslist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214694"/>
            <a:ext cx="6008655" cy="1889946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自己编写粒子构建和粒子过程构建函数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4640"/>
            <a:ext cx="6008655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tracking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69523" y="2214694"/>
            <a:ext cx="2681873" cy="3424237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quarter" idx="14"/>
          </p:nvPr>
        </p:nvPicPr>
        <p:blipFill>
          <a:blip r:embed="rId4"/>
          <a:stretch>
            <a:fillRect/>
          </a:stretch>
        </p:blipFill>
        <p:spPr>
          <a:xfrm>
            <a:off x="4262580" y="2346960"/>
            <a:ext cx="7015646" cy="307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Generator Action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3" y="0"/>
            <a:ext cx="1135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2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200"/>
            <a:ext cx="11582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832494" y="1340933"/>
            <a:ext cx="10363826" cy="823148"/>
          </a:xfrm>
        </p:spPr>
        <p:txBody>
          <a:bodyPr/>
          <a:lstStyle/>
          <a:p>
            <a:r>
              <a:rPr lang="zh-CN" altLang="en-US" dirty="0"/>
              <a:t>场是利用四阶龙格库塔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2164081"/>
            <a:ext cx="11673840" cy="39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3895" y="213174"/>
            <a:ext cx="10363200" cy="258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3600450"/>
            <a:ext cx="10763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5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7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359078"/>
            <a:ext cx="11270389" cy="64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6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zh-CN" altLang="en-US" dirty="0"/>
              <a:t>编译例子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52880" y="2214694"/>
            <a:ext cx="952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214694"/>
            <a:ext cx="9881043" cy="23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3615" y="324972"/>
            <a:ext cx="10364451" cy="1596177"/>
          </a:xfrm>
        </p:spPr>
        <p:txBody>
          <a:bodyPr/>
          <a:lstStyle/>
          <a:p>
            <a:r>
              <a:rPr lang="en-US" dirty="0"/>
              <a:t>geant4 </a:t>
            </a:r>
            <a:r>
              <a:rPr lang="zh-CN" altLang="en-US" dirty="0"/>
              <a:t>运行示意图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336202" y="1412240"/>
            <a:ext cx="8336580" cy="50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3" y="0"/>
            <a:ext cx="1135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6" y="0"/>
            <a:ext cx="11634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2334" y="680533"/>
            <a:ext cx="3298976" cy="576262"/>
          </a:xfrm>
        </p:spPr>
        <p:txBody>
          <a:bodyPr/>
          <a:lstStyle/>
          <a:p>
            <a:r>
              <a:rPr lang="en-US" dirty="0"/>
              <a:t>Hard-coded C++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1185902" y="2487688"/>
            <a:ext cx="3291521" cy="576262"/>
          </a:xfrm>
        </p:spPr>
        <p:txBody>
          <a:bodyPr/>
          <a:lstStyle/>
          <a:p>
            <a:r>
              <a:rPr lang="en-US" dirty="0"/>
              <a:t>Batch session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30018" y="640474"/>
            <a:ext cx="3304928" cy="576262"/>
          </a:xfrm>
        </p:spPr>
        <p:txBody>
          <a:bodyPr/>
          <a:lstStyle/>
          <a:p>
            <a:r>
              <a:rPr lang="en-US" dirty="0"/>
              <a:t>Interactive session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8" y="1470598"/>
            <a:ext cx="3829685" cy="659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28" y="3662809"/>
            <a:ext cx="5907252" cy="16915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00" y="1470598"/>
            <a:ext cx="5994400" cy="37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geometry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3" y="0"/>
            <a:ext cx="11353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03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148</TotalTime>
  <Words>225</Words>
  <Application>Microsoft Office PowerPoint</Application>
  <PresentationFormat>宽屏</PresentationFormat>
  <Paragraphs>58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宋体</vt:lpstr>
      <vt:lpstr>Arial</vt:lpstr>
      <vt:lpstr>Calibri</vt:lpstr>
      <vt:lpstr>Tw Cen MT</vt:lpstr>
      <vt:lpstr>水滴</vt:lpstr>
      <vt:lpstr>Geant4 学习</vt:lpstr>
      <vt:lpstr>particle tracking</vt:lpstr>
      <vt:lpstr>Cmake编译例子</vt:lpstr>
      <vt:lpstr>geant4 运行示意图</vt:lpstr>
      <vt:lpstr>PowerPoint 演示文稿</vt:lpstr>
      <vt:lpstr>PowerPoint 演示文稿</vt:lpstr>
      <vt:lpstr>PowerPoint 演示文稿</vt:lpstr>
      <vt:lpstr>Materials and geometry</vt:lpstr>
      <vt:lpstr>PowerPoint 演示文稿</vt:lpstr>
      <vt:lpstr>PowerPoint 演示文稿</vt:lpstr>
      <vt:lpstr>Sensitive dector </vt:lpstr>
      <vt:lpstr>Sensitive dector</vt:lpstr>
      <vt:lpstr>PowerPoint 演示文稿</vt:lpstr>
      <vt:lpstr>Physical list</vt:lpstr>
      <vt:lpstr>PowerPoint 演示文稿</vt:lpstr>
      <vt:lpstr>PowerPoint 演示文稿</vt:lpstr>
      <vt:lpstr>PowerPoint 演示文稿</vt:lpstr>
      <vt:lpstr>PowerPoint 演示文稿</vt:lpstr>
      <vt:lpstr>G4VModularPhysicsList G4VUserPhysicslist</vt:lpstr>
      <vt:lpstr>Primary Generator Action</vt:lpstr>
      <vt:lpstr>PowerPoint 演示文稿</vt:lpstr>
      <vt:lpstr>PowerPoint 演示文稿</vt:lpstr>
      <vt:lpstr>Thanks for listening</vt:lpstr>
      <vt:lpstr>场</vt:lpstr>
      <vt:lpstr>PowerPoint 演示文稿</vt:lpstr>
      <vt:lpstr>PowerPoint 演示文稿</vt:lpstr>
      <vt:lpstr>cmake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luo</dc:creator>
  <cp:lastModifiedBy>xin luo</cp:lastModifiedBy>
  <cp:revision>16</cp:revision>
  <dcterms:created xsi:type="dcterms:W3CDTF">2017-05-27T14:16:48Z</dcterms:created>
  <dcterms:modified xsi:type="dcterms:W3CDTF">2017-05-28T01:09:54Z</dcterms:modified>
</cp:coreProperties>
</file>