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94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3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880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68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88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066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4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4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6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60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2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9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23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580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4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F744DB-B4F2-42C5-BA70-5280BFD31119}" type="datetimeFigureOut">
              <a:rPr lang="es-CO" smtClean="0"/>
              <a:t>4/09/2019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8C24-8332-417D-84FE-D65A962FE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512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3226" y="4194284"/>
            <a:ext cx="8825658" cy="86142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419" sz="3000" b="1" dirty="0">
                <a:solidFill>
                  <a:schemeClr val="tx1"/>
                </a:solidFill>
              </a:rPr>
              <a:t>Seguridad al alcance de tus dedos</a:t>
            </a:r>
            <a:endParaRPr lang="es-CO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A3DEF8A-EF01-4388-A3A6-1104C607B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002054"/>
              </p:ext>
            </p:extLst>
          </p:nvPr>
        </p:nvGraphicFramePr>
        <p:xfrm>
          <a:off x="3868945" y="2149395"/>
          <a:ext cx="3234220" cy="18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n de mapa de bits" r:id="rId3" imgW="2048040" imgH="1171440" progId="Paint.Picture">
                  <p:embed/>
                </p:oleObj>
              </mc:Choice>
              <mc:Fallback>
                <p:oleObj name="Imagen de mapa de bits" r:id="rId3" imgW="2048040" imgH="1171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8945" y="2149395"/>
                        <a:ext cx="3234220" cy="18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0BE21251-B8D9-4BE8-925D-48E4CF1F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11" y="1095170"/>
            <a:ext cx="8827773" cy="85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F7FD03-34A4-456D-840B-18E032FBD392}"/>
              </a:ext>
            </a:extLst>
          </p:cNvPr>
          <p:cNvSpPr txBox="1"/>
          <p:nvPr/>
        </p:nvSpPr>
        <p:spPr>
          <a:xfrm>
            <a:off x="3145988" y="1133732"/>
            <a:ext cx="443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latin typeface="Stencil" panose="040409050D0802020404" pitchFamily="82" charset="0"/>
              </a:rPr>
              <a:t>VISION</a:t>
            </a:r>
            <a:endParaRPr lang="es-CO" sz="6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1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4245" y="1331118"/>
            <a:ext cx="426381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419" b="1" dirty="0"/>
          </a:p>
          <a:p>
            <a:pPr marL="0" indent="0" algn="ctr">
              <a:buNone/>
            </a:pPr>
            <a:r>
              <a:rPr lang="es-419" b="1" dirty="0"/>
              <a:t>Misión</a:t>
            </a:r>
            <a:endParaRPr lang="en-US" b="1" dirty="0"/>
          </a:p>
          <a:p>
            <a:pPr algn="just"/>
            <a:r>
              <a:rPr lang="es-419" dirty="0"/>
              <a:t>Ofrecer soluciones para la seguridad de encendido y apertura de vehículos, por huella dactilar, aplicando tecnologías contando con el talento de personal altamente calificado para ofrecer a nuestros clientes sistemas de seguridad</a:t>
            </a:r>
            <a:br>
              <a:rPr lang="es-419" dirty="0"/>
            </a:br>
            <a:r>
              <a:rPr lang="es-419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E64812-B9C9-4086-95A2-AFD3BE98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26636"/>
            <a:ext cx="4431912" cy="42002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419" b="1" dirty="0"/>
          </a:p>
          <a:p>
            <a:pPr marL="0" indent="0" algn="ctr">
              <a:buNone/>
            </a:pPr>
            <a:r>
              <a:rPr lang="es-419" b="1" dirty="0"/>
              <a:t>Visión</a:t>
            </a:r>
            <a:endParaRPr lang="en-US" b="1" dirty="0"/>
          </a:p>
          <a:p>
            <a:pPr algn="just"/>
            <a:r>
              <a:rPr lang="es-419" dirty="0"/>
              <a:t>Ser reconocidos a nivel mundial como el referente de encendido biométrico , seguridad automotriz, generando tranquilidad y conformidad a nuestros clientes.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17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303" y="1254034"/>
            <a:ext cx="11109960" cy="473594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MX" b="1" dirty="0"/>
              <a:t>SISTEMA DE IDENTIFICACIÓN MEDIANTE HUELLA</a:t>
            </a:r>
          </a:p>
          <a:p>
            <a:pPr marL="0" indent="0" algn="ctr">
              <a:buNone/>
            </a:pPr>
            <a:r>
              <a:rPr lang="es-MX" b="1" dirty="0"/>
              <a:t>DIGITAL PARA EL CONTROL DE ACCESO  </a:t>
            </a:r>
          </a:p>
          <a:p>
            <a:pPr marL="0" indent="0" algn="ctr">
              <a:buNone/>
            </a:pPr>
            <a:endParaRPr lang="es-MX" b="1" dirty="0"/>
          </a:p>
          <a:p>
            <a:pPr algn="just"/>
            <a:r>
              <a:rPr lang="es-MX" b="1" dirty="0"/>
              <a:t>Tema</a:t>
            </a:r>
            <a:r>
              <a:rPr lang="es-MX" dirty="0"/>
              <a:t>: </a:t>
            </a:r>
          </a:p>
          <a:p>
            <a:pPr algn="just"/>
            <a:r>
              <a:rPr lang="es-MX" dirty="0"/>
              <a:t>Sistema de Encendido Electrónico y apertura de automóviles con Huella Dactilar</a:t>
            </a:r>
          </a:p>
          <a:p>
            <a:pPr algn="just"/>
            <a:endParaRPr lang="es-MX" b="1" dirty="0"/>
          </a:p>
          <a:p>
            <a:pPr algn="just"/>
            <a:r>
              <a:rPr lang="es-MX" b="1" dirty="0"/>
              <a:t>Innovación: </a:t>
            </a:r>
          </a:p>
          <a:p>
            <a:pPr algn="just"/>
            <a:r>
              <a:rPr lang="es-MX" dirty="0"/>
              <a:t>Implementación de monitoreo y seguridad con un sistema de GPS mediante una app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 </a:t>
            </a:r>
            <a:r>
              <a:rPr lang="es-MX" b="1" dirty="0"/>
              <a:t>Formulación del problema</a:t>
            </a:r>
          </a:p>
          <a:p>
            <a:pPr algn="just"/>
            <a:r>
              <a:rPr lang="es-MX" dirty="0"/>
              <a:t>¿Cómo crear y desarrollar un sistema de identificación por huella dactilar para control de acceso simulado en un Sistema de Encendido Electrónico y apertura  para automóviles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6521" y="1057529"/>
            <a:ext cx="8235657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200" b="1" dirty="0">
                <a:solidFill>
                  <a:schemeClr val="tx1"/>
                </a:solidFill>
              </a:rPr>
              <a:t>La relevancia de este trabajo puede consolidarse en los siguientes aspectos:</a:t>
            </a:r>
            <a:br>
              <a:rPr lang="es-MX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813" y="2035535"/>
            <a:ext cx="11240589" cy="4532811"/>
          </a:xfrm>
        </p:spPr>
        <p:txBody>
          <a:bodyPr>
            <a:normAutofit/>
          </a:bodyPr>
          <a:lstStyle/>
          <a:p>
            <a:r>
              <a:rPr lang="es-MX" dirty="0"/>
              <a:t>La relevancia de este proyecto puede consolidarse en los siguientes aspectos:</a:t>
            </a:r>
          </a:p>
          <a:p>
            <a:endParaRPr lang="es-MX" dirty="0"/>
          </a:p>
          <a:p>
            <a:r>
              <a:rPr lang="es-MX" dirty="0">
                <a:latin typeface="Arial Black" panose="020B0A04020102020204" pitchFamily="34" charset="0"/>
              </a:rPr>
              <a:t> </a:t>
            </a:r>
            <a:r>
              <a:rPr lang="es-MX" b="1" dirty="0"/>
              <a:t>Tecnológico:</a:t>
            </a:r>
          </a:p>
          <a:p>
            <a:pPr marL="0" indent="0" algn="just">
              <a:buNone/>
            </a:pPr>
            <a:r>
              <a:rPr lang="es-MX" dirty="0"/>
              <a:t>contribuye a la mejora del sistema de seguridad GPS  remota , como método de seguridad para la  identificación de personas, con un sistema de huella dactilar </a:t>
            </a:r>
          </a:p>
          <a:p>
            <a:endParaRPr lang="es-MX" b="1" dirty="0"/>
          </a:p>
          <a:p>
            <a:r>
              <a:rPr lang="es-MX" b="1" dirty="0"/>
              <a:t>Operativo:</a:t>
            </a:r>
          </a:p>
          <a:p>
            <a:pPr marL="0" indent="0" algn="just">
              <a:buNone/>
            </a:pPr>
            <a:r>
              <a:rPr lang="es-MX" dirty="0"/>
              <a:t>Permitirá contar con la información de cada usuario, para saber que personas están dentro de la  base de información y su actividad dentro de la misma.</a:t>
            </a:r>
          </a:p>
          <a:p>
            <a:pPr marL="0" indent="0">
              <a:buNone/>
            </a:pPr>
            <a:r>
              <a:rPr lang="es-MX" b="1" dirty="0">
                <a:latin typeface="Arial Black" panose="020B0A040201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4616" y="1748118"/>
            <a:ext cx="8946541" cy="4195481"/>
          </a:xfrm>
        </p:spPr>
        <p:txBody>
          <a:bodyPr/>
          <a:lstStyle/>
          <a:p>
            <a:pPr algn="ctr"/>
            <a:r>
              <a:rPr lang="es-CO" b="1" dirty="0"/>
              <a:t>Introducción: </a:t>
            </a:r>
          </a:p>
          <a:p>
            <a:endParaRPr lang="es-CO" b="1" dirty="0"/>
          </a:p>
          <a:p>
            <a:pPr algn="just"/>
            <a:r>
              <a:rPr lang="es-CO" dirty="0"/>
              <a:t>Crear y diseñar un software que permita la seguridad en vehículos automotores a través de un sistema biométrico, vinculado al sistema de encendido y a la apertura del vehículo, garantizando de esta manera una mayor seguridad vinculada con la tecnología del hoy por hoy …</a:t>
            </a:r>
          </a:p>
        </p:txBody>
      </p:sp>
    </p:spTree>
    <p:extLst>
      <p:ext uri="{BB962C8B-B14F-4D97-AF65-F5344CB8AC3E}">
        <p14:creationId xmlns:p14="http://schemas.microsoft.com/office/powerpoint/2010/main" val="264584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2339" y="1331259"/>
            <a:ext cx="8946541" cy="4195481"/>
          </a:xfrm>
        </p:spPr>
        <p:txBody>
          <a:bodyPr/>
          <a:lstStyle/>
          <a:p>
            <a:r>
              <a:rPr lang="es-CO" b="1" dirty="0"/>
              <a:t>Objetivo general: </a:t>
            </a:r>
          </a:p>
          <a:p>
            <a:pPr algn="just"/>
            <a:r>
              <a:rPr lang="es-CO" dirty="0"/>
              <a:t>crear una base de datos mediante una aplicación en dispositivos Android y iOS, para  usuarios que posean vehículos o estén vinculados con estos mismos , con el soporte de un hardware biométrico relacionado con el software </a:t>
            </a:r>
          </a:p>
          <a:p>
            <a:endParaRPr lang="es-CO" b="1" dirty="0"/>
          </a:p>
          <a:p>
            <a:r>
              <a:rPr lang="es-CO" b="1" dirty="0"/>
              <a:t>Objetivo especifico: </a:t>
            </a:r>
          </a:p>
          <a:p>
            <a:pPr algn="just"/>
            <a:r>
              <a:rPr lang="es-CO" dirty="0"/>
              <a:t>Garantizar la seguridad para usuarios que posean vehículos automotores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798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Alcance:</a:t>
            </a:r>
            <a:endParaRPr lang="es-CO" dirty="0"/>
          </a:p>
          <a:p>
            <a:pPr algn="just"/>
            <a:r>
              <a:rPr lang="es-CO" dirty="0"/>
              <a:t>Mejorar la seguridad en vehículos a través  de un software con soporte en base de datos y con el apoyo de un hardware biométrico </a:t>
            </a:r>
          </a:p>
        </p:txBody>
      </p:sp>
    </p:spTree>
    <p:extLst>
      <p:ext uri="{BB962C8B-B14F-4D97-AF65-F5344CB8AC3E}">
        <p14:creationId xmlns:p14="http://schemas.microsoft.com/office/powerpoint/2010/main" val="1661043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349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Century Gothic</vt:lpstr>
      <vt:lpstr>Stencil</vt:lpstr>
      <vt:lpstr>Wingdings 3</vt:lpstr>
      <vt:lpstr>Ion</vt:lpstr>
      <vt:lpstr>Imagen de Paintbrush</vt:lpstr>
      <vt:lpstr>Presentación de PowerPoint</vt:lpstr>
      <vt:lpstr>Presentación de PowerPoint</vt:lpstr>
      <vt:lpstr>Presentación de PowerPoint</vt:lpstr>
      <vt:lpstr>La relevancia de este trabajo puede consolidarse en los siguientes aspectos: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calejalo gomez</cp:lastModifiedBy>
  <cp:revision>5</cp:revision>
  <dcterms:created xsi:type="dcterms:W3CDTF">2019-09-03T23:29:44Z</dcterms:created>
  <dcterms:modified xsi:type="dcterms:W3CDTF">2019-09-05T00:39:12Z</dcterms:modified>
</cp:coreProperties>
</file>