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Creación  de “Mi historia  personal”  </a:t>
            </a:r>
          </a:p>
          <a:p>
            <a:r>
              <a:t>Método  Leyva  </a:t>
            </a:r>
          </a:p>
          <a:p>
            <a:r>
              <a:t> </a:t>
            </a:r>
          </a:p>
          <a:p>
            <a:r>
              <a:t>La parte 1 del método (Instalación de la gramática en el cerebro) ha logrado que los estudiantes entiendan y apliquen las reg las del idioma de manera muy sencilla. Las  </a:t>
            </a:r>
          </a:p>
          <a:p>
            <a:r>
              <a:t>estrategias  adoptadas  y creadas  para esta etapa  del curso  logran  que cualquier persona  pueda  tener comprensión total  de los temas  sin mayor esfuerzo.  </a:t>
            </a:r>
          </a:p>
          <a:p>
            <a:r>
              <a:t>Aunque nuestros estudiantes logran visualizar cómo usar este conocimiento en su vida cotidiana, esta herramienta (Mi h istoria personal) los guiará para lograrlo más  </a:t>
            </a:r>
          </a:p>
          <a:p>
            <a:r>
              <a:t>fácilmente , en donde se  les indica claramente  cómo aplicar  lo aprendido  en su  día a día. </a:t>
            </a:r>
          </a:p>
          <a:p>
            <a:r>
              <a:t>“Mi historia personal”, tiene como modelo la construcción de redes neuronales, donde la conexión de las ideas  de manera consciente, fortalece  la automatización  en la </a:t>
            </a:r>
          </a:p>
          <a:p>
            <a:r>
              <a:t>aplicación  de los conceptos y su  uso en  la realidad de  cada  estudiante.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¿De qué se trata ? </a:t>
            </a:r>
          </a:p>
          <a:p>
            <a:r>
              <a:t>Desde  el inicio  del proceso,  el estudiante  empieza  a construir  un relato  relacionando  lo aprendido  con su propia  experiencia  de vida y cada  nuevo  conocimiento  adquirido,    es el </a:t>
            </a:r>
          </a:p>
          <a:p>
            <a:r>
              <a:t>insumo base para  ampliar  su historia.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¿Cómo  es la dinámica  del ejercicio?  </a:t>
            </a:r>
          </a:p>
          <a:p>
            <a:r>
              <a:t>Basados  en la premisa  de que nuestro  cerebro  piensa  en imágenes  y no en letras,  el estudiante  hace  su relato  a través  de la lectura  de imágenes , no de texto . Con esto </a:t>
            </a:r>
          </a:p>
          <a:p>
            <a:r>
              <a:t>ayudamos  al estudiante  a imaginar  lo que está  diciendo,  las acciones,  elementos y evocar  emociones  implicadas en el  relato.  </a:t>
            </a:r>
          </a:p>
          <a:p>
            <a:r>
              <a:t>Estos  son los pasos  a seguir:  </a:t>
            </a:r>
          </a:p>
          <a:p>
            <a:r>
              <a:t>1. El estudiante estudia  la primera  lección  y aprueba  todos  los pasos.  </a:t>
            </a:r>
          </a:p>
          <a:p>
            <a:r>
              <a:t>2. Luego de tener totalmente claros los conceptos aprendidos, el estudiante los utiliza para contar una peq ueña parte de su historia, algo sencillo pero real,  </a:t>
            </a:r>
          </a:p>
          <a:p>
            <a:r>
              <a:t>aproximadamente 4  oraciones. El  número puede variar  a gusto  del estudiante.  </a:t>
            </a:r>
          </a:p>
          <a:p>
            <a:r>
              <a:t>Ejemplo  de lección  #3: Yo juego  fútbol, yo  estudio  inglés,  yo bailo salsa,  yo vivo en  México. (Todo  dicho  en inglés)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7.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En el esquema  ‘A’ Hablo  sobre  lo que podía  hacer y  lo que no podía  hacer  en la niñez.  </a:t>
            </a:r>
          </a:p>
          <a:p>
            <a:r>
              <a:t>- En el esquema  ‘B’ hablo  sobre  lo que sí puedo  y no puedo  hacer  en la actualidad.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A. Esquema  B.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8.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En el esquema  ‘A’ Qué cosas  no hacía  15 años  atrás.  </a:t>
            </a:r>
          </a:p>
          <a:p>
            <a:r>
              <a:t>- En el esquema  ‘B’ qué cosas  no acostumbro  hacer actualmente.  </a:t>
            </a:r>
          </a:p>
          <a:p>
            <a:r>
              <a:t>- En el esquema  ‘C’, qué cosas  haré en 5 años.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A. Esquema  B.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</a:t>
            </a:r>
          </a:p>
          <a:p>
            <a:r>
              <a:t>Esquema  C.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9.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Esquema  A. Cosas  que me gustaría  hacer.  </a:t>
            </a:r>
          </a:p>
          <a:p>
            <a:r>
              <a:t>- Esquema  B. Cosas  que no me gustaría  hacer.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A Esquema  B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10.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Esquema  A. Cosas  que estoy  haciendo  y cosas  que no estoy  haciendo  por estos  días.  </a:t>
            </a:r>
          </a:p>
          <a:p>
            <a:r>
              <a:t>- Esquema  B. Cosas  que estaba  y no estaba  haciendo  en (Año)  </a:t>
            </a:r>
          </a:p>
          <a:p>
            <a:r>
              <a:t>- Esquema  C. Cosas  que personas  allegadas  a mi estén  y no estén  haciendo  por estos  días.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A. Esquema  B. In  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</a:t>
            </a:r>
          </a:p>
          <a:p>
            <a:r>
              <a:t>Esquema  C.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11.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Esquema  A. Mis obligaciones.  Cosas  que debo  hacer.  </a:t>
            </a:r>
          </a:p>
          <a:p>
            <a:r>
              <a:t>- Esquema  B. Cosas  que yo debería  hacer  y cosas  que yo no debería  hacer.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A. Esquema  B.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Lecciones 12  y 13.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Esquema  A. Cosas  que hice en (Año)  </a:t>
            </a:r>
          </a:p>
          <a:p>
            <a:r>
              <a:t>- Esquema  B. Cosas  que alguien  cercano  a mi hizo en (Año)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A. Esquema  B.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14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Esquema  A. Familiares  que tengo  y cosas  que no tengo  </a:t>
            </a:r>
          </a:p>
          <a:p>
            <a:r>
              <a:t>- Esquema  B. Cosas  que alguien  cercano  a mi tiene  y no tiene.  </a:t>
            </a:r>
          </a:p>
          <a:p>
            <a:r>
              <a:t>- Esquema  C. Cosas  que yo no  tenía hace  10 años.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A. Esquema  B.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C.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3. Dentro  de la plantilla  para plasmar estas  oraciones,  el estudiante  hace  dibujos  o pega  imágenes  que le ayuden  a recordar  las frases  que creó sin haberlas  escrit o </a:t>
            </a:r>
          </a:p>
          <a:p>
            <a:r>
              <a:t>previamente.  </a:t>
            </a:r>
          </a:p>
          <a:p>
            <a:r>
              <a:t>4. El siguiente  paso  es repetir en  voz alta las oraciones  mientras observa  las imágenes,  hasta  que pueda  decirlas  de manera  fluida.  </a:t>
            </a:r>
          </a:p>
          <a:p>
            <a:r>
              <a:t>5. A continuación,  el estudiante  se graba  a sí mismo diciendo  estas  oraciones,  puede  ser en audio  o video.  </a:t>
            </a:r>
          </a:p>
          <a:p>
            <a:r>
              <a:t>6. El estudiante g uarda  la grabación  porque  la necesitará  más adelante.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Luego  pasa  a la siguiente  lección  y repite  los pasos del  1 al 4. </a:t>
            </a:r>
          </a:p>
          <a:p>
            <a:r>
              <a:t>Luego  del paso  4 en esta nueva  lección,  el estudiante  empieza  a grabar de  nuevo  lo que dijo en  la lección  anterior y  sin pausar  la grabación aumenta la  lección  actual.  </a:t>
            </a:r>
          </a:p>
          <a:p>
            <a:r>
              <a:t>Antes  de empezar a  grabar  lo nuevo,  el estudiante  puede  escuchar  lo que hizo para la lección  anterior  y también  recordar  viendo  las imágenes.  </a:t>
            </a:r>
          </a:p>
          <a:p>
            <a:r>
              <a:t>Debido  a que la primera  lección  de inglés  en el método  es la número  3, es desde  allí que se  empieza  a construir  la historia.  </a:t>
            </a:r>
          </a:p>
          <a:p>
            <a:r>
              <a:t>El estudiante  graba su historia  personal  en este orden:  </a:t>
            </a:r>
          </a:p>
          <a:p>
            <a:r>
              <a:t>Empieza con  la lección  3, luego  graba 3  y 4, después  3, 4 y 5,  luego 3,  4, 5 y 6. Sigue con  la secuencia  hasta  llegar  a la lección 30.  </a:t>
            </a:r>
          </a:p>
          <a:p>
            <a:r>
              <a:t>Las repeticiones  hacen  que cada  vez el relato  sea más fluido y  lo aprendido  quede  instalado  en la memoria  de largo  plazo  en el cerebro.  </a:t>
            </a:r>
          </a:p>
          <a:p>
            <a:r>
              <a:t>Una vez el estudiante  haya  llegado  a la meta  (lección 30) , sentirá  mucha  seguridad  al hablar  y de utilizar  lo aprendido  en otros  campos  diferentes  de la historia  que construyó,  </a:t>
            </a:r>
          </a:p>
          <a:p>
            <a:r>
              <a:t>ya que todo lo habrá  hecho  con consciencia  total de lo que está diciendo,  visualizando  las situaciones  reales  en su mente y evocando  las emociones  que las mismas  le </a:t>
            </a:r>
          </a:p>
          <a:p>
            <a:r>
              <a:t>producen.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¿Cómo  se hace?  </a:t>
            </a:r>
          </a:p>
          <a:p>
            <a:r>
              <a:t>Hemos  creado  una plantilla  que le ayudará  al estudiante  a crear  su historia,  en donde  hará los dibujos  o pegará  imágenes  relacionadas  con su relato.  </a:t>
            </a:r>
          </a:p>
          <a:p>
            <a:r>
              <a:t>En los cuadros  se agrega  el sujeto,  mientras  que en los círculos  se ponen  los complementos  de las oraciones.  Las líneas  conectan  al sujeto  con los complementos,  de esta </a:t>
            </a:r>
          </a:p>
          <a:p>
            <a:r>
              <a:t>manera,  el estudiante  recordará  más fácilmente  las acciones,  las cuales  no deben escribir en  ningún  momento,  el alumno siempre  debe  decirlas  en voz alta.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15.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Esquema  A. Cosas  que he hecho  y cosas  que he tenido.  </a:t>
            </a:r>
          </a:p>
          <a:p>
            <a:r>
              <a:t>- Esquema  B. Lugares  donde  he estado.  </a:t>
            </a:r>
          </a:p>
          <a:p>
            <a:r>
              <a:t>- Esquema  C. Algo que no haya  hecho,  dos cosas  que no haya  tenido  y un lugar donde  no haya  estado.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A. Esquema  B.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Esquema  C.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Lecciones  16 y 17.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Recuerdo  que le pregunté  a . Conecta con  la siguiente  página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I remember  I asked  to . </a:t>
            </a:r>
          </a:p>
          <a:p>
            <a:r>
              <a:t>(Recuerda  que no debes  pronunciar  esta “e”)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18.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Esquema  A. Lo que había  a mi alrededor  ese día. </a:t>
            </a:r>
          </a:p>
          <a:p>
            <a:r>
              <a:t>- Esquema  B. Lo que hay a mi alrededor  en este momento.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A. Esquema  B. </a:t>
            </a:r>
          </a:p>
          <a:p>
            <a:r>
              <a:t>(Conecta con  la situación de  la página  anterior)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En la página  anterior hablé  de lo que pregunté  un día a alguien.  En el esquema  A de esta página,  cuento  lo que había a mi  alrededor  ese día. </a:t>
            </a:r>
          </a:p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19.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Cuento cosas  que yo podría  hacer  en un futuro . </a:t>
            </a:r>
          </a:p>
          <a:p>
            <a:r>
              <a:t>(May)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20 y 21.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Esquema  A. Describo  cosas  de un hermano(a)  o amigo(a)  </a:t>
            </a:r>
          </a:p>
          <a:p>
            <a:r>
              <a:t>- Esquema  B. Describo  cosas  de mi padre  o madre.  </a:t>
            </a:r>
          </a:p>
          <a:p>
            <a:r>
              <a:t>- Esquema  C. Describo  cosas  de mi tio o tia.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Esquema  A. Esquema  B.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En los diferentes  esquemas uso  primero  el posesivo  con nombre  (explicado  en lección  21) y luego  los posesivos  ‘his’ o ‘her’ , dependiendo  la persona  que ponga  dentro  del </a:t>
            </a:r>
          </a:p>
          <a:p>
            <a:r>
              <a:t>rectángulo.  </a:t>
            </a:r>
          </a:p>
          <a:p>
            <a:r>
              <a:t>Ej: My uncle’s  car is blue,  his house  is big, his  wife is 56 years old,  etc. </a:t>
            </a:r>
          </a:p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Esquema  C.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22.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Cuento sobre  personas y  cosas que  hago con  ellos.  </a:t>
            </a:r>
          </a:p>
          <a:p>
            <a:r>
              <a:t>Ej: - Adriana  es mi novia,  yo estudio  con ella. </a:t>
            </a:r>
          </a:p>
          <a:p>
            <a:r>
              <a:t>- John  y Carlos  son mis amigos,  yo trabajo  con ellos.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23.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- Esquema  A. Cosas  que yo hago  o hice por mí mismo  o que yo mismo  provoqué.  </a:t>
            </a:r>
          </a:p>
          <a:p>
            <a:r>
              <a:t>- Esquema  B. Cosas  que otros  hacen  o hicieron  por ellos mismos  o que ellos mismos  provocaron.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Ej: Yo mismo  me corté  cuando  me afeité.  A mi hermana  le gusta  mirarse  a ella misma  al espejo. 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24.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- Comparo  cualidades  mías  con las de otros.  </a:t>
            </a:r>
          </a:p>
          <a:p>
            <a:r>
              <a:t>- Comparo  cualidades  de amigos.  </a:t>
            </a:r>
          </a:p>
          <a:p>
            <a:r>
              <a:t>Ej: Yo soy mayor  que mi hermano,  Mi hermano  es más alto que mi amigo  pedro,  mi amigo  Juan  es menos  gordo  que Carlos.  </a:t>
            </a:r>
          </a:p>
          <a:p>
            <a:r>
              <a:t>Estos  esquemas  nos inducen  a hacer  dos comparaciones  por cada  sujeto  central.  El sujeto  central  va en el cuadro,  mientras  que en los círculos  ponemos  con quienes  se </a:t>
            </a:r>
          </a:p>
          <a:p>
            <a:r>
              <a:t>compara. 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Ejemplos  lección  #3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En est a red  mental está expresado: I play soccer, I live in México, I dance salsa, I study english. Esta escritura en inglés es sólo para  explicar el mecanismo en este manual,  el </a:t>
            </a:r>
          </a:p>
          <a:p>
            <a:r>
              <a:t>estudiante debe abstenerse de escribir en inglés. Debe crear las oraciones en su mente, decirlas en voz alta y colocar las imágenes en la red  mental para luego grabarlas.  Las </a:t>
            </a:r>
          </a:p>
          <a:p>
            <a:r>
              <a:t>imágenes  le ayudarán a  recordar  las oraciones  que él  mismo creó.  </a:t>
            </a:r>
          </a:p>
          <a:p>
            <a:r>
              <a:t>Cada estudiante  decide  que tan largas  serán  sus oraciones.  En los ejemplos  de esta plantilla  pusimos  las oraciones:  Yo juego  fútbol,  yo vivo en México,  yo bailo  salsa  y yo </a:t>
            </a:r>
          </a:p>
          <a:p>
            <a:r>
              <a:t>estudio  inglés.  Estas oraciones podrían ser un poco más largas, como por ejemplo:  </a:t>
            </a:r>
          </a:p>
          <a:p>
            <a:r>
              <a:t>• Yo juego fútbol los domingos, yo juego fútbol con mis amigos, yo juego fútbol en el colegio, etc. Así mismo con todas las ide as plasmadas en la red . Las  </a:t>
            </a:r>
          </a:p>
          <a:p>
            <a:r>
              <a:t>combinaciones  pueden ser  infinitas.  </a:t>
            </a:r>
          </a:p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25.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Describo  personas  o cosas  diciendo  que son “los más”.  </a:t>
            </a:r>
          </a:p>
          <a:p>
            <a:r>
              <a:t>Ej: Mi novia  es la mujer  más hermosa,  mi padre  es la persona  más vieja de la familia.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26.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- Cuento  qué profesión  u oficio  hacen  personas  conocidas.  </a:t>
            </a:r>
          </a:p>
          <a:p>
            <a:r>
              <a:t>Ej: Mi amigo  Juan  es un profesor,  Camila  es una bailarina,  Carlos  es un cantante,  etc.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27.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Recuerdo  cuando  propuse  algunas  acciones.  Encabezo  cada  oración  diciendo:  “I told to ” (Le dije a ) </a:t>
            </a:r>
          </a:p>
          <a:p>
            <a:r>
              <a:t>Ej: Les dije  a mis amigos: “Comamos pizza”,  tomemos  una cerveza, caminemos.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28.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Cuento  sobre  cosas  que haría  si se dan ciertas  condiciones.  </a:t>
            </a:r>
          </a:p>
          <a:p>
            <a:r>
              <a:t>Ej: Voy a bailar  al club  si mis amigos  vienen  conmigo,  yo puedo  cocinar  el almuerzo  si mi familia  viene,  yo puedo  trapear  si mi hermano  barre,  etc.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29.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Cuento acciones que  otros  hicieron  o harán,  en las cuales yo soy el  objeto  de la acción.  </a:t>
            </a:r>
          </a:p>
          <a:p>
            <a:r>
              <a:t>Ej: El año pasado  se me dijo que viniera  a trabajar.  Yo seré contratado.  Se me llamará  para ir a la fiesta  (Yo seré llamado  para ir a la fiesta)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30.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Digo dos opciones  para almorzar  que yo preferiría  un domingo.  (uso “either -or”) </a:t>
            </a:r>
          </a:p>
          <a:p>
            <a:r>
              <a:t>- Digo dos opciones  para almorzar  que no preferiría  un domingo.  (uso “neither -nor”)  </a:t>
            </a:r>
          </a:p>
          <a:p>
            <a:r>
              <a:t>- Digo dos cosas  que me gustaría  beber  al desayuno.  (uso “both -and”)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¡Felicitaciones!  </a:t>
            </a:r>
          </a:p>
          <a:p>
            <a:r>
              <a:t>Has completado  tu historia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Encontrarás  3 plantillas  adicionales,  en caso  que quieras  incluir  temas  vistos  en las lecciones  extras.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Adicional  1.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Adicional  2.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Adicional  3.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“Mi historia  personal”  es un recurso  creado  por Julio  Martínez  como  anexo  al Método  Leyva  para aprender  inglés.  </a:t>
            </a:r>
          </a:p>
          <a:p>
            <a:r>
              <a:t>Febrero 2022.  </a:t>
            </a:r>
          </a:p>
          <a:p>
            <a:r>
              <a:t>Cali-Colombia.  </a:t>
            </a:r>
          </a:p>
          <a:p>
            <a:r>
              <a:t>©Derechos  reservados  de autor.  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El estudiante  puede  agrandar  la red  mental  a su gusto, ya sea que quiera  plasmar  más acciones  o incluir  a más personas.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Ej: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En esta red  podría  estar  expresado  lo siguiente:  </a:t>
            </a:r>
          </a:p>
          <a:p>
            <a:r>
              <a:t>Yo juego  fútbol,  yo vivo en México,  yo bailo  salsa,  yo estudio  inglés,  mi hermana  juega  basquetbol  y ella estudia  medicina.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En cada  una de las plantillas  el estudiante encontrará  sugerencias  sobre  qué decir  para que su proceso  creativo  sea más fácil de realizar.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¡Comencemos!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3.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Cosas  que hago usualmente  </a:t>
            </a:r>
          </a:p>
          <a:p>
            <a:r>
              <a:t>Ej: Yo juego  , yo vivo  en , etc.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- Puedo  contar  lo que  personas  cercanas  a mi hacen  usualmente.  Recuerdo  agregar  el sonido  “s” o “es” para tercera  persona.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4.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Lo que quiero ser,  donde  quiero  estar,  donde  necesito estar.  Opcionalmente puedo  hablar de  lo que “Necesito  ser”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- Puedo aplicar  esto mismo para  otras personas. Recuerdo  agregar  el sonido  “s” o “es” para tercera  persona.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5.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Lo que soy, donde  estoy  actualmente.  Lo que era y donde  estaba  12 años  atrás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- Puedo  aplicar  esto mismo  para otras  personas,  ya sea en singular  o plural.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Lección  6.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Aplicación  del tema:  </a:t>
            </a:r>
          </a:p>
          <a:p>
            <a:r>
              <a:t>- Lo que no soy, donde  no estoy,  lo que no era, donde  no estaba.  (12 años  atrás)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- Puedo  aplicar  esto mismo  para otras  personas,  ya sea en singular  o plural. 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>
            <a:r>
              <a:t> 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