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30"/>
  </p:notesMasterIdLst>
  <p:handoutMasterIdLst>
    <p:handoutMasterId r:id="rId31"/>
  </p:handoutMasterIdLst>
  <p:sldIdLst>
    <p:sldId id="676" r:id="rId3"/>
    <p:sldId id="700" r:id="rId4"/>
    <p:sldId id="712" r:id="rId5"/>
    <p:sldId id="677" r:id="rId6"/>
    <p:sldId id="701" r:id="rId7"/>
    <p:sldId id="705" r:id="rId8"/>
    <p:sldId id="708" r:id="rId9"/>
    <p:sldId id="709" r:id="rId10"/>
    <p:sldId id="725" r:id="rId11"/>
    <p:sldId id="706" r:id="rId12"/>
    <p:sldId id="710" r:id="rId13"/>
    <p:sldId id="719" r:id="rId14"/>
    <p:sldId id="720" r:id="rId15"/>
    <p:sldId id="711" r:id="rId16"/>
    <p:sldId id="713" r:id="rId17"/>
    <p:sldId id="714" r:id="rId18"/>
    <p:sldId id="715" r:id="rId19"/>
    <p:sldId id="716" r:id="rId20"/>
    <p:sldId id="717" r:id="rId21"/>
    <p:sldId id="718" r:id="rId22"/>
    <p:sldId id="721" r:id="rId23"/>
    <p:sldId id="722" r:id="rId24"/>
    <p:sldId id="723" r:id="rId25"/>
    <p:sldId id="724" r:id="rId26"/>
    <p:sldId id="707" r:id="rId27"/>
    <p:sldId id="702" r:id="rId28"/>
    <p:sldId id="696" r:id="rId29"/>
  </p:sldIdLst>
  <p:sldSz cx="9144000" cy="5143500" type="screen16x9"/>
  <p:notesSz cx="9601200" cy="7315200"/>
  <p:custDataLst>
    <p:tags r:id="rId33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7826" autoAdjust="0"/>
  </p:normalViewPr>
  <p:slideViewPr>
    <p:cSldViewPr>
      <p:cViewPr varScale="1">
        <p:scale>
          <a:sx n="172" d="100"/>
          <a:sy n="172" d="100"/>
        </p:scale>
        <p:origin x="-528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gs" Target="tags/tag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8/5/14 21:51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8/5/14 21:51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8/5/14 21:51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ln/>
        </p:spPr>
      </p:sp>
    </p:spTree>
    <p:extLst>
      <p:ext uri="{BB962C8B-B14F-4D97-AF65-F5344CB8AC3E}">
        <p14:creationId xmlns:p14="http://schemas.microsoft.com/office/powerpoint/2010/main" val="384560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2" y="487273"/>
            <a:ext cx="7991475" cy="741229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3943350"/>
            <a:ext cx="8077200" cy="543739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10326472" y="1063229"/>
            <a:ext cx="19118048" cy="12568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5410" y="171450"/>
            <a:ext cx="2856167" cy="2552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817" y="171450"/>
            <a:ext cx="5046510" cy="2552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21058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30714"/>
            <a:ext cx="7772400" cy="37446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3230"/>
            <a:ext cx="4129088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1" y="1063230"/>
            <a:ext cx="4129087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67871"/>
            <a:ext cx="4040188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867871"/>
            <a:ext cx="4041775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24866"/>
            <a:ext cx="3008313" cy="651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8"/>
            <a:ext cx="5111751" cy="26827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1043"/>
            <a:ext cx="5486400" cy="3744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543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71450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3" y="1063228"/>
            <a:ext cx="8410575" cy="223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2" y="487273"/>
            <a:ext cx="7991475" cy="2015424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err="1" smtClean="0">
                <a:solidFill>
                  <a:schemeClr val="tx2"/>
                </a:solidFill>
              </a:rPr>
              <a:t>FizzBuzz</a:t>
            </a:r>
            <a:r>
              <a:rPr lang="en-US" sz="4600" b="1" dirty="0" smtClean="0">
                <a:solidFill>
                  <a:schemeClr val="tx2"/>
                </a:solidFill>
              </a:rPr>
              <a:t>: Tactics and Lessons for Modern Technical Interviews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3790950"/>
            <a:ext cx="8077200" cy="1760482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javier@lozanotek.com</a:t>
            </a:r>
          </a:p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@</a:t>
            </a:r>
            <a:r>
              <a:rPr lang="en-US" sz="2400" b="1" dirty="0" err="1" smtClean="0">
                <a:solidFill>
                  <a:schemeClr val="tx2"/>
                </a:solidFill>
              </a:rPr>
              <a:t>jglozano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eaLnBrk="1" hangingPunct="1">
              <a:buNone/>
              <a:defRPr/>
            </a:pPr>
            <a:endParaRPr lang="en-US" sz="24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Ranges, Ranges, Ranges!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34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Why is it so??</a:t>
            </a:r>
          </a:p>
          <a:p>
            <a:pPr lvl="1"/>
            <a:r>
              <a:rPr lang="en-US" kern="0" dirty="0" smtClean="0"/>
              <a:t>Easy to quantify/group</a:t>
            </a:r>
          </a:p>
          <a:p>
            <a:pPr lvl="2"/>
            <a:r>
              <a:rPr lang="en-US" kern="0" dirty="0" smtClean="0"/>
              <a:t>If the shoe fits...</a:t>
            </a:r>
          </a:p>
          <a:p>
            <a:pPr lvl="2"/>
            <a:r>
              <a:rPr lang="en-US" kern="0" dirty="0" smtClean="0"/>
              <a:t>Transition across industry is </a:t>
            </a:r>
            <a:r>
              <a:rPr lang="en-US" i="1" kern="0" dirty="0" smtClean="0"/>
              <a:t>easier</a:t>
            </a:r>
            <a:endParaRPr lang="en-US" kern="0" dirty="0" smtClean="0"/>
          </a:p>
          <a:p>
            <a:pPr lvl="1"/>
            <a:r>
              <a:rPr lang="en-US" kern="0" dirty="0" smtClean="0"/>
              <a:t>Assign a cost/value</a:t>
            </a:r>
          </a:p>
          <a:p>
            <a:pPr lvl="2"/>
            <a:r>
              <a:rPr lang="en-US" kern="0" dirty="0" smtClean="0"/>
              <a:t>People who are X, typically get paid Y.</a:t>
            </a:r>
          </a:p>
          <a:p>
            <a:pPr lvl="2"/>
            <a:r>
              <a:rPr lang="en-US" kern="0" dirty="0" smtClean="0"/>
              <a:t>Helps create a </a:t>
            </a:r>
            <a:r>
              <a:rPr lang="en-US" i="1" kern="0" dirty="0" smtClean="0"/>
              <a:t>market</a:t>
            </a:r>
            <a:r>
              <a:rPr lang="en-US" kern="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48450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Ranges, Ranges, Ranges!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34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Why is it so??</a:t>
            </a:r>
          </a:p>
          <a:p>
            <a:pPr lvl="1"/>
            <a:r>
              <a:rPr lang="en-US" kern="0" dirty="0" smtClean="0"/>
              <a:t>External requirement</a:t>
            </a:r>
          </a:p>
          <a:p>
            <a:pPr lvl="2"/>
            <a:r>
              <a:rPr lang="en-US" kern="0" dirty="0" smtClean="0"/>
              <a:t>Government</a:t>
            </a:r>
          </a:p>
          <a:p>
            <a:pPr lvl="2"/>
            <a:r>
              <a:rPr lang="en-US" kern="0" dirty="0" smtClean="0"/>
              <a:t>Regulatory Body</a:t>
            </a:r>
          </a:p>
          <a:p>
            <a:pPr lvl="1"/>
            <a:r>
              <a:rPr lang="en-US" kern="0" dirty="0" smtClean="0"/>
              <a:t>Make things </a:t>
            </a:r>
            <a:r>
              <a:rPr lang="en-US" i="1" kern="0" dirty="0" smtClean="0"/>
              <a:t>equal</a:t>
            </a:r>
          </a:p>
          <a:p>
            <a:pPr lvl="2"/>
            <a:r>
              <a:rPr lang="en-US" kern="0" dirty="0" smtClean="0"/>
              <a:t>School degree?</a:t>
            </a:r>
          </a:p>
          <a:p>
            <a:pPr lvl="2"/>
            <a:r>
              <a:rPr lang="en-US" kern="0" dirty="0" smtClean="0"/>
              <a:t>Years of experience</a:t>
            </a:r>
          </a:p>
        </p:txBody>
      </p:sp>
    </p:spTree>
    <p:extLst>
      <p:ext uri="{BB962C8B-B14F-4D97-AF65-F5344CB8AC3E}">
        <p14:creationId xmlns:p14="http://schemas.microsoft.com/office/powerpoint/2010/main" val="3063741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Titles and Roles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73" y="1479593"/>
            <a:ext cx="5728854" cy="2184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33329" y="3943350"/>
            <a:ext cx="6298118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n-lt"/>
              </a:rPr>
              <a:t>https://</a:t>
            </a:r>
            <a:r>
              <a:rPr lang="en-US" i="1" dirty="0" err="1">
                <a:latin typeface="+mn-lt"/>
              </a:rPr>
              <a:t>twitter.com</a:t>
            </a:r>
            <a:r>
              <a:rPr lang="en-US" i="1" dirty="0">
                <a:latin typeface="+mn-lt"/>
              </a:rPr>
              <a:t>/</a:t>
            </a:r>
            <a:r>
              <a:rPr lang="en-US" i="1" dirty="0" err="1">
                <a:latin typeface="+mn-lt"/>
              </a:rPr>
              <a:t>benstone</a:t>
            </a:r>
            <a:r>
              <a:rPr lang="en-US" i="1" dirty="0">
                <a:latin typeface="+mn-lt"/>
              </a:rPr>
              <a:t>/status/496286064181407744</a:t>
            </a:r>
            <a:endParaRPr lang="en-US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32856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Titles and Roles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73" y="1611967"/>
            <a:ext cx="5728854" cy="19195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1006" y="3943350"/>
            <a:ext cx="6242765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n-lt"/>
              </a:rPr>
              <a:t>https://</a:t>
            </a:r>
            <a:r>
              <a:rPr lang="en-US" i="1" dirty="0" err="1">
                <a:latin typeface="+mn-lt"/>
              </a:rPr>
              <a:t>twitter.com</a:t>
            </a:r>
            <a:r>
              <a:rPr lang="en-US" i="1" dirty="0">
                <a:latin typeface="+mn-lt"/>
              </a:rPr>
              <a:t>/</a:t>
            </a:r>
            <a:r>
              <a:rPr lang="en-US" i="1" dirty="0" err="1">
                <a:latin typeface="+mn-lt"/>
              </a:rPr>
              <a:t>filip_woj</a:t>
            </a:r>
            <a:r>
              <a:rPr lang="en-US" i="1" dirty="0">
                <a:latin typeface="+mn-lt"/>
              </a:rPr>
              <a:t>/status/496260025019809792</a:t>
            </a:r>
            <a:endParaRPr lang="en-US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42214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Titles and Roles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261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/>
              <a:t>D</a:t>
            </a:r>
            <a:r>
              <a:rPr lang="en-US" kern="0" dirty="0" smtClean="0"/>
              <a:t>efine Entry/Junior:</a:t>
            </a:r>
          </a:p>
          <a:p>
            <a:pPr lvl="1"/>
            <a:r>
              <a:rPr lang="en-US" kern="0" dirty="0" smtClean="0"/>
              <a:t>Constant Supervision</a:t>
            </a:r>
          </a:p>
          <a:p>
            <a:pPr lvl="1"/>
            <a:r>
              <a:rPr lang="en-US" kern="0" dirty="0" smtClean="0"/>
              <a:t>Can handle small tasks</a:t>
            </a:r>
          </a:p>
          <a:p>
            <a:pPr lvl="1"/>
            <a:r>
              <a:rPr lang="en-US" kern="0" dirty="0" smtClean="0"/>
              <a:t>Getting footing on “the industry”</a:t>
            </a:r>
          </a:p>
          <a:p>
            <a:pPr lvl="1"/>
            <a:r>
              <a:rPr lang="en-US" kern="0" dirty="0" smtClean="0"/>
              <a:t>Knows HOW to do what they’re told</a:t>
            </a:r>
          </a:p>
        </p:txBody>
      </p:sp>
    </p:spTree>
    <p:extLst>
      <p:ext uri="{BB962C8B-B14F-4D97-AF65-F5344CB8AC3E}">
        <p14:creationId xmlns:p14="http://schemas.microsoft.com/office/powerpoint/2010/main" val="40434155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Titles and Roles</a:t>
            </a:r>
            <a:endParaRPr lang="en-US" b="1" dirty="0"/>
          </a:p>
        </p:txBody>
      </p:sp>
      <p:pic>
        <p:nvPicPr>
          <p:cNvPr id="3" name="Picture 2" descr="Screen Shot 2014-08-05 at 9.16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350" y="1330325"/>
            <a:ext cx="5097300" cy="2482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9472" y="3943350"/>
            <a:ext cx="5945833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n-lt"/>
              </a:rPr>
              <a:t>https://</a:t>
            </a:r>
            <a:r>
              <a:rPr lang="en-US" i="1" dirty="0" err="1">
                <a:latin typeface="+mn-lt"/>
              </a:rPr>
              <a:t>twitter.com</a:t>
            </a:r>
            <a:r>
              <a:rPr lang="en-US" i="1" dirty="0">
                <a:latin typeface="+mn-lt"/>
              </a:rPr>
              <a:t>/</a:t>
            </a:r>
            <a:r>
              <a:rPr lang="en-US" i="1" dirty="0" err="1">
                <a:latin typeface="+mn-lt"/>
              </a:rPr>
              <a:t>kkzmc</a:t>
            </a:r>
            <a:r>
              <a:rPr lang="en-US" i="1" dirty="0">
                <a:latin typeface="+mn-lt"/>
              </a:rPr>
              <a:t>/status/</a:t>
            </a:r>
            <a:r>
              <a:rPr lang="en-US" i="1" dirty="0" smtClean="0">
                <a:latin typeface="+mn-lt"/>
              </a:rPr>
              <a:t>496265718027931648</a:t>
            </a:r>
          </a:p>
        </p:txBody>
      </p:sp>
    </p:spTree>
    <p:extLst>
      <p:ext uri="{BB962C8B-B14F-4D97-AF65-F5344CB8AC3E}">
        <p14:creationId xmlns:p14="http://schemas.microsoft.com/office/powerpoint/2010/main" val="32080624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Titles and Roles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386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/>
              <a:t>D</a:t>
            </a:r>
            <a:r>
              <a:rPr lang="en-US" kern="0" dirty="0" smtClean="0"/>
              <a:t>efine Intermediate:</a:t>
            </a:r>
          </a:p>
          <a:p>
            <a:pPr lvl="1"/>
            <a:r>
              <a:rPr lang="en-US" kern="0" dirty="0" smtClean="0"/>
              <a:t>Knows HOW to do it so it works and is maintainable</a:t>
            </a:r>
          </a:p>
          <a:p>
            <a:pPr lvl="1"/>
            <a:r>
              <a:rPr lang="en-US" kern="0" dirty="0" smtClean="0"/>
              <a:t>Needs less supervision</a:t>
            </a:r>
          </a:p>
          <a:p>
            <a:pPr lvl="1"/>
            <a:r>
              <a:rPr lang="en-US" kern="0" dirty="0" smtClean="0"/>
              <a:t>Can handle complex tasks</a:t>
            </a:r>
          </a:p>
          <a:p>
            <a:pPr lvl="1"/>
            <a:r>
              <a:rPr lang="en-US" kern="0" dirty="0" smtClean="0"/>
              <a:t>Lack design understanding &amp; experience to choose right tools</a:t>
            </a:r>
          </a:p>
        </p:txBody>
      </p:sp>
    </p:spTree>
    <p:extLst>
      <p:ext uri="{BB962C8B-B14F-4D97-AF65-F5344CB8AC3E}">
        <p14:creationId xmlns:p14="http://schemas.microsoft.com/office/powerpoint/2010/main" val="26917607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Titles and Roles</a:t>
            </a:r>
            <a:endParaRPr lang="en-US" b="1" dirty="0"/>
          </a:p>
        </p:txBody>
      </p:sp>
      <p:pic>
        <p:nvPicPr>
          <p:cNvPr id="3" name="Picture 2" descr="Screen Shot 2014-08-05 at 9.26.3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27" t="-5558" r="-6727" b="-5558"/>
          <a:stretch/>
        </p:blipFill>
        <p:spPr>
          <a:xfrm>
            <a:off x="1682750" y="1189935"/>
            <a:ext cx="5778500" cy="27636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08971" y="3943350"/>
            <a:ext cx="6546834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n-lt"/>
              </a:rPr>
              <a:t>https://</a:t>
            </a:r>
            <a:r>
              <a:rPr lang="en-US" i="1" dirty="0" err="1">
                <a:latin typeface="+mn-lt"/>
              </a:rPr>
              <a:t>twitter.com</a:t>
            </a:r>
            <a:r>
              <a:rPr lang="en-US" i="1" dirty="0">
                <a:latin typeface="+mn-lt"/>
              </a:rPr>
              <a:t>/</a:t>
            </a:r>
            <a:r>
              <a:rPr lang="en-US" i="1" dirty="0" err="1">
                <a:latin typeface="+mn-lt"/>
              </a:rPr>
              <a:t>dotnetchris</a:t>
            </a:r>
            <a:r>
              <a:rPr lang="en-US" i="1" dirty="0">
                <a:latin typeface="+mn-lt"/>
              </a:rPr>
              <a:t>/status/496308609782124544</a:t>
            </a:r>
            <a:endParaRPr lang="en-US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3602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Titles and Roles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261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/>
              <a:t>D</a:t>
            </a:r>
            <a:r>
              <a:rPr lang="en-US" kern="0" dirty="0" smtClean="0"/>
              <a:t>efine Senior:</a:t>
            </a:r>
          </a:p>
          <a:p>
            <a:pPr lvl="1"/>
            <a:r>
              <a:rPr lang="en-US" kern="0" dirty="0" smtClean="0"/>
              <a:t>Knows WHAT to do</a:t>
            </a:r>
          </a:p>
          <a:p>
            <a:pPr lvl="1"/>
            <a:r>
              <a:rPr lang="en-US" kern="0" dirty="0" smtClean="0"/>
              <a:t>Knows what NOT to do</a:t>
            </a:r>
          </a:p>
          <a:p>
            <a:pPr lvl="1"/>
            <a:r>
              <a:rPr lang="en-US" kern="0" dirty="0" smtClean="0"/>
              <a:t>Needs no supervision</a:t>
            </a:r>
          </a:p>
          <a:p>
            <a:pPr lvl="1"/>
            <a:r>
              <a:rPr lang="en-US" kern="0" dirty="0" smtClean="0"/>
              <a:t>Solves business problems with technology</a:t>
            </a:r>
          </a:p>
        </p:txBody>
      </p:sp>
    </p:spTree>
    <p:extLst>
      <p:ext uri="{BB962C8B-B14F-4D97-AF65-F5344CB8AC3E}">
        <p14:creationId xmlns:p14="http://schemas.microsoft.com/office/powerpoint/2010/main" val="32044541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Titles and Roles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0" y="1389334"/>
            <a:ext cx="5778500" cy="23648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8821" y="3943350"/>
            <a:ext cx="6507135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n-lt"/>
              </a:rPr>
              <a:t>https://</a:t>
            </a:r>
            <a:r>
              <a:rPr lang="en-US" i="1" dirty="0" err="1">
                <a:latin typeface="+mn-lt"/>
              </a:rPr>
              <a:t>twitter.com</a:t>
            </a:r>
            <a:r>
              <a:rPr lang="en-US" i="1" dirty="0">
                <a:latin typeface="+mn-lt"/>
              </a:rPr>
              <a:t>/</a:t>
            </a:r>
            <a:r>
              <a:rPr lang="en-US" i="1" dirty="0" err="1">
                <a:latin typeface="+mn-lt"/>
              </a:rPr>
              <a:t>paulcbetts</a:t>
            </a:r>
            <a:r>
              <a:rPr lang="en-US" i="1" dirty="0">
                <a:latin typeface="+mn-lt"/>
              </a:rPr>
              <a:t>/status/496264866294808576</a:t>
            </a:r>
            <a:endParaRPr lang="en-US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27909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1577868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Get us to think about how we ‘judge’ ourselves.</a:t>
            </a:r>
          </a:p>
          <a:p>
            <a:pPr marL="0" indent="0">
              <a:buNone/>
            </a:pPr>
            <a:r>
              <a:rPr lang="en-US" b="1" i="1" dirty="0" smtClean="0"/>
              <a:t>In our industry it’s always a little bit of theory and practice.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318273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Titles and Roles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0" y="1479593"/>
            <a:ext cx="5778500" cy="2184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6642" y="3943350"/>
            <a:ext cx="6831493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n-lt"/>
              </a:rPr>
              <a:t>https://</a:t>
            </a:r>
            <a:r>
              <a:rPr lang="en-US" i="1" dirty="0" err="1">
                <a:latin typeface="+mn-lt"/>
              </a:rPr>
              <a:t>twitter.com</a:t>
            </a:r>
            <a:r>
              <a:rPr lang="en-US" i="1" dirty="0">
                <a:latin typeface="+mn-lt"/>
              </a:rPr>
              <a:t>/</a:t>
            </a:r>
            <a:r>
              <a:rPr lang="en-US" i="1" dirty="0" err="1">
                <a:latin typeface="+mn-lt"/>
              </a:rPr>
              <a:t>SteveAndrews</a:t>
            </a:r>
            <a:r>
              <a:rPr lang="en-US" i="1" dirty="0">
                <a:latin typeface="+mn-lt"/>
              </a:rPr>
              <a:t>/status/496258920755642370</a:t>
            </a:r>
            <a:endParaRPr lang="en-US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42602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Titles and Roles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2998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/>
              <a:t>D</a:t>
            </a:r>
            <a:r>
              <a:rPr lang="en-US" kern="0" dirty="0" smtClean="0"/>
              <a:t>efine Lead:</a:t>
            </a:r>
          </a:p>
          <a:p>
            <a:pPr lvl="1"/>
            <a:r>
              <a:rPr lang="en-US" kern="0" dirty="0" smtClean="0"/>
              <a:t>Could manage people**</a:t>
            </a:r>
          </a:p>
          <a:p>
            <a:pPr lvl="1"/>
            <a:r>
              <a:rPr lang="en-US" kern="0" dirty="0" smtClean="0"/>
              <a:t>Can we swapped with Technical Architect</a:t>
            </a:r>
          </a:p>
          <a:p>
            <a:pPr lvl="1"/>
            <a:r>
              <a:rPr lang="en-US" kern="0" dirty="0" smtClean="0"/>
              <a:t>Knows how to get everyone on team to do their best and enjoy it</a:t>
            </a:r>
          </a:p>
          <a:p>
            <a:pPr lvl="1"/>
            <a:r>
              <a:rPr lang="en-US" kern="0" dirty="0" smtClean="0"/>
              <a:t>Other duties may apply</a:t>
            </a:r>
          </a:p>
        </p:txBody>
      </p:sp>
    </p:spTree>
    <p:extLst>
      <p:ext uri="{BB962C8B-B14F-4D97-AF65-F5344CB8AC3E}">
        <p14:creationId xmlns:p14="http://schemas.microsoft.com/office/powerpoint/2010/main" val="32731141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Titles and Roles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75" y="1479593"/>
            <a:ext cx="5607050" cy="2184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1983" y="3943350"/>
            <a:ext cx="6400811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n-lt"/>
              </a:rPr>
              <a:t>https://</a:t>
            </a:r>
            <a:r>
              <a:rPr lang="en-US" i="1" dirty="0" err="1">
                <a:latin typeface="+mn-lt"/>
              </a:rPr>
              <a:t>twitter.com</a:t>
            </a:r>
            <a:r>
              <a:rPr lang="en-US" i="1" dirty="0">
                <a:latin typeface="+mn-lt"/>
              </a:rPr>
              <a:t>/</a:t>
            </a:r>
            <a:r>
              <a:rPr lang="en-US" i="1" dirty="0" err="1">
                <a:latin typeface="+mn-lt"/>
              </a:rPr>
              <a:t>paulcbetts</a:t>
            </a:r>
            <a:r>
              <a:rPr lang="en-US" i="1" dirty="0">
                <a:latin typeface="+mn-lt"/>
              </a:rPr>
              <a:t>/status/496265997209174016</a:t>
            </a:r>
            <a:endParaRPr lang="en-US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77568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Titles and Roles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75" y="1490459"/>
            <a:ext cx="5607050" cy="21625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1826" y="3943350"/>
            <a:ext cx="6101125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n-lt"/>
              </a:rPr>
              <a:t>https://</a:t>
            </a:r>
            <a:r>
              <a:rPr lang="en-US" i="1" dirty="0" err="1">
                <a:latin typeface="+mn-lt"/>
              </a:rPr>
              <a:t>twitter.com</a:t>
            </a:r>
            <a:r>
              <a:rPr lang="en-US" i="1" dirty="0">
                <a:latin typeface="+mn-lt"/>
              </a:rPr>
              <a:t>/</a:t>
            </a:r>
            <a:r>
              <a:rPr lang="en-US" i="1" dirty="0" err="1">
                <a:latin typeface="+mn-lt"/>
              </a:rPr>
              <a:t>jaideepg</a:t>
            </a:r>
            <a:r>
              <a:rPr lang="en-US" i="1" dirty="0">
                <a:latin typeface="+mn-lt"/>
              </a:rPr>
              <a:t>/status/496317451185844224</a:t>
            </a:r>
            <a:endParaRPr lang="en-US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0092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Titles and Roles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75" y="1640424"/>
            <a:ext cx="5607050" cy="18626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4770" y="3943350"/>
            <a:ext cx="6895237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n-lt"/>
              </a:rPr>
              <a:t>https://</a:t>
            </a:r>
            <a:r>
              <a:rPr lang="en-US" i="1" dirty="0" err="1">
                <a:latin typeface="+mn-lt"/>
              </a:rPr>
              <a:t>twitter.com</a:t>
            </a:r>
            <a:r>
              <a:rPr lang="en-US" i="1" dirty="0">
                <a:latin typeface="+mn-lt"/>
              </a:rPr>
              <a:t>/</a:t>
            </a:r>
            <a:r>
              <a:rPr lang="en-US" i="1" dirty="0" err="1">
                <a:latin typeface="+mn-lt"/>
              </a:rPr>
              <a:t>amelieturgeon</a:t>
            </a:r>
            <a:r>
              <a:rPr lang="en-US" i="1" dirty="0">
                <a:latin typeface="+mn-lt"/>
              </a:rPr>
              <a:t>/status/496269467320872960</a:t>
            </a:r>
            <a:endParaRPr lang="en-US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30457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Titles and Roles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218703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Anything else to add?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9552974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Technical Puzzle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854631"/>
            <a:ext cx="8410575" cy="1434239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Remember your range? Let’s put it to good  use…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9217852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218703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smtClean="0"/>
              <a:t>Comments?</a:t>
            </a:r>
            <a:endParaRPr lang="en-US" sz="2800" b="1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WARNING!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2611997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This is a discussion heavy session…speak up!</a:t>
            </a:r>
          </a:p>
          <a:p>
            <a:pPr marL="0" indent="0">
              <a:buNone/>
            </a:pPr>
            <a:r>
              <a:rPr lang="en-US" b="1" i="1" dirty="0" smtClean="0"/>
              <a:t>Feel free to speak your mind but be kind to others.</a:t>
            </a:r>
          </a:p>
          <a:p>
            <a:pPr marL="0" indent="0">
              <a:buNone/>
            </a:pPr>
            <a:r>
              <a:rPr lang="en-US" b="1" i="1" dirty="0" smtClean="0"/>
              <a:t>Don’t worry about me, it takes a lot for me to get offended.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7601290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1725601"/>
          </a:xfrm>
        </p:spPr>
        <p:txBody>
          <a:bodyPr/>
          <a:lstStyle/>
          <a:p>
            <a:r>
              <a:rPr lang="en-US" dirty="0" smtClean="0"/>
              <a:t>Ranges, Ranges, Ranges!</a:t>
            </a:r>
          </a:p>
          <a:p>
            <a:r>
              <a:rPr lang="en-US" dirty="0" smtClean="0"/>
              <a:t>Titles and Roles</a:t>
            </a:r>
          </a:p>
          <a:p>
            <a:r>
              <a:rPr lang="en-US" dirty="0" smtClean="0"/>
              <a:t>Technical Puzzle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9"/>
            <a:ext cx="4800597" cy="1725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javier@lozanotek.com</a:t>
            </a:r>
          </a:p>
          <a:p>
            <a:pPr marL="0" indent="0">
              <a:buNone/>
            </a:pPr>
            <a:r>
              <a:rPr lang="en-US" b="1" dirty="0" smtClean="0"/>
              <a:t>@jglozano</a:t>
            </a:r>
          </a:p>
          <a:p>
            <a:pPr marL="0" indent="0">
              <a:buNone/>
            </a:pPr>
            <a:r>
              <a:rPr lang="en-US" b="1" dirty="0" smtClean="0"/>
              <a:t>http://jglozano.io</a:t>
            </a:r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2088" y="1371600"/>
            <a:ext cx="2336800" cy="7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2221" y="552450"/>
            <a:ext cx="211666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351397" y="3886200"/>
            <a:ext cx="6464179" cy="496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+mn-lt"/>
              </a:rPr>
              <a:t>https:</a:t>
            </a:r>
            <a:r>
              <a:rPr lang="en-US" sz="3000" b="1" dirty="0">
                <a:latin typeface="+mn-lt"/>
              </a:rPr>
              <a:t>//</a:t>
            </a:r>
            <a:r>
              <a:rPr lang="en-US" sz="3000" b="1" dirty="0" smtClean="0">
                <a:latin typeface="+mn-lt"/>
              </a:rPr>
              <a:t>github.com/</a:t>
            </a:r>
            <a:r>
              <a:rPr lang="en-US" sz="3000" b="1" dirty="0" err="1" smtClean="0">
                <a:latin typeface="+mn-lt"/>
              </a:rPr>
              <a:t>lozanotek</a:t>
            </a:r>
            <a:r>
              <a:rPr lang="en-US" sz="3000" b="1" dirty="0" smtClean="0">
                <a:latin typeface="+mn-lt"/>
              </a:rPr>
              <a:t>/</a:t>
            </a:r>
            <a:r>
              <a:rPr lang="en-US" sz="3000" b="1" dirty="0" err="1" smtClean="0">
                <a:latin typeface="+mn-lt"/>
              </a:rPr>
              <a:t>FizzBuzz</a:t>
            </a:r>
            <a:endParaRPr lang="en-US" sz="3000" b="1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999" y="2209800"/>
            <a:ext cx="3033889" cy="819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500" y="3086100"/>
            <a:ext cx="2838388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Ranges, Ranges, Ranges!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157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For our exercise…</a:t>
            </a:r>
            <a:endParaRPr lang="en-US" kern="0" dirty="0"/>
          </a:p>
          <a:p>
            <a:pPr lvl="1"/>
            <a:r>
              <a:rPr lang="en-US" kern="0" dirty="0" smtClean="0"/>
              <a:t>0-3 </a:t>
            </a:r>
            <a:r>
              <a:rPr lang="en-US" kern="0" dirty="0" smtClean="0">
                <a:sym typeface="Wingdings"/>
              </a:rPr>
              <a:t>   </a:t>
            </a:r>
            <a:r>
              <a:rPr lang="en-US" kern="0" dirty="0" smtClean="0"/>
              <a:t>Entry/Junior</a:t>
            </a:r>
          </a:p>
          <a:p>
            <a:pPr lvl="1"/>
            <a:r>
              <a:rPr lang="en-US" kern="0" dirty="0" smtClean="0"/>
              <a:t>4-7 </a:t>
            </a:r>
            <a:r>
              <a:rPr lang="en-US" kern="0" dirty="0" smtClean="0">
                <a:sym typeface="Wingdings"/>
              </a:rPr>
              <a:t>   </a:t>
            </a:r>
            <a:r>
              <a:rPr lang="en-US" kern="0" dirty="0" smtClean="0"/>
              <a:t>Intermediate</a:t>
            </a:r>
          </a:p>
        </p:txBody>
      </p:sp>
    </p:spTree>
    <p:extLst>
      <p:ext uri="{BB962C8B-B14F-4D97-AF65-F5344CB8AC3E}">
        <p14:creationId xmlns:p14="http://schemas.microsoft.com/office/powerpoint/2010/main" val="29905802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Ranges, Ranges, Ranges!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157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For our exercise…</a:t>
            </a:r>
            <a:endParaRPr lang="en-US" kern="0" dirty="0"/>
          </a:p>
          <a:p>
            <a:pPr lvl="1"/>
            <a:r>
              <a:rPr lang="en-US" kern="0" dirty="0" smtClean="0"/>
              <a:t>8-10 </a:t>
            </a:r>
            <a:r>
              <a:rPr lang="en-US" kern="0" dirty="0" smtClean="0">
                <a:sym typeface="Wingdings"/>
              </a:rPr>
              <a:t> </a:t>
            </a:r>
            <a:r>
              <a:rPr lang="en-US" kern="0" dirty="0" smtClean="0"/>
              <a:t>Senior</a:t>
            </a:r>
          </a:p>
          <a:p>
            <a:pPr lvl="1"/>
            <a:r>
              <a:rPr lang="en-US" kern="0" dirty="0" smtClean="0"/>
              <a:t>10+ </a:t>
            </a:r>
            <a:r>
              <a:rPr lang="en-US" kern="0" dirty="0" smtClean="0">
                <a:sym typeface="Wingdings"/>
              </a:rPr>
              <a:t></a:t>
            </a:r>
            <a:r>
              <a:rPr lang="en-US" kern="0" dirty="0" smtClean="0"/>
              <a:t>   Lead</a:t>
            </a:r>
          </a:p>
        </p:txBody>
      </p:sp>
    </p:spTree>
    <p:extLst>
      <p:ext uri="{BB962C8B-B14F-4D97-AF65-F5344CB8AC3E}">
        <p14:creationId xmlns:p14="http://schemas.microsoft.com/office/powerpoint/2010/main" val="34024919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Ranges, Ranges, Ranges!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261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For our exercise…</a:t>
            </a:r>
            <a:endParaRPr lang="en-US" kern="0" dirty="0"/>
          </a:p>
          <a:p>
            <a:pPr lvl="1"/>
            <a:r>
              <a:rPr lang="en-US" kern="0" dirty="0" smtClean="0"/>
              <a:t>0-3 </a:t>
            </a:r>
            <a:r>
              <a:rPr lang="en-US" kern="0" dirty="0" smtClean="0">
                <a:sym typeface="Wingdings"/>
              </a:rPr>
              <a:t>   </a:t>
            </a:r>
            <a:r>
              <a:rPr lang="en-US" kern="0" dirty="0" smtClean="0"/>
              <a:t>Entry/Junior</a:t>
            </a:r>
          </a:p>
          <a:p>
            <a:pPr lvl="1"/>
            <a:r>
              <a:rPr lang="en-US" kern="0" dirty="0" smtClean="0"/>
              <a:t>4-7 </a:t>
            </a:r>
            <a:r>
              <a:rPr lang="en-US" kern="0" dirty="0" smtClean="0">
                <a:sym typeface="Wingdings"/>
              </a:rPr>
              <a:t>   </a:t>
            </a:r>
            <a:r>
              <a:rPr lang="en-US" kern="0" dirty="0" smtClean="0"/>
              <a:t>Intermediate</a:t>
            </a:r>
          </a:p>
          <a:p>
            <a:pPr lvl="1"/>
            <a:r>
              <a:rPr lang="en-US" kern="0" dirty="0" smtClean="0"/>
              <a:t>8-10 </a:t>
            </a:r>
            <a:r>
              <a:rPr lang="en-US" kern="0" dirty="0" smtClean="0">
                <a:sym typeface="Wingdings"/>
              </a:rPr>
              <a:t> </a:t>
            </a:r>
            <a:r>
              <a:rPr lang="en-US" kern="0" dirty="0" smtClean="0"/>
              <a:t>Senior</a:t>
            </a:r>
          </a:p>
          <a:p>
            <a:pPr lvl="1"/>
            <a:r>
              <a:rPr lang="en-US" kern="0" dirty="0" smtClean="0"/>
              <a:t>10+ </a:t>
            </a:r>
            <a:r>
              <a:rPr lang="en-US" kern="0" dirty="0" smtClean="0">
                <a:sym typeface="Wingdings"/>
              </a:rPr>
              <a:t></a:t>
            </a:r>
            <a:r>
              <a:rPr lang="en-US" kern="0" dirty="0" smtClean="0"/>
              <a:t>   Lead</a:t>
            </a:r>
          </a:p>
        </p:txBody>
      </p:sp>
    </p:spTree>
    <p:extLst>
      <p:ext uri="{BB962C8B-B14F-4D97-AF65-F5344CB8AC3E}">
        <p14:creationId xmlns:p14="http://schemas.microsoft.com/office/powerpoint/2010/main" val="20352050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Ranges, Ranges, Ranges!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218703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Range Call!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0346783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6605</TotalTime>
  <Words>543</Words>
  <Application>Microsoft Macintosh PowerPoint</Application>
  <PresentationFormat>On-screen Show (16:9)</PresentationFormat>
  <Paragraphs>102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lozanotek_template</vt:lpstr>
      <vt:lpstr>Custom Design</vt:lpstr>
      <vt:lpstr>FizzBuzz: Tactics and Lessons for Modern Technical Interviews</vt:lpstr>
      <vt:lpstr>Goal</vt:lpstr>
      <vt:lpstr>WARNING!</vt:lpstr>
      <vt:lpstr>Agenda</vt:lpstr>
      <vt:lpstr>Info</vt:lpstr>
      <vt:lpstr>Ranges, Ranges, Ranges!</vt:lpstr>
      <vt:lpstr>Ranges, Ranges, Ranges!</vt:lpstr>
      <vt:lpstr>Ranges, Ranges, Ranges!</vt:lpstr>
      <vt:lpstr>Ranges, Ranges, Ranges!</vt:lpstr>
      <vt:lpstr>Ranges, Ranges, Ranges!</vt:lpstr>
      <vt:lpstr>Ranges, Ranges, Ranges!</vt:lpstr>
      <vt:lpstr>Titles and Roles</vt:lpstr>
      <vt:lpstr>Titles and Roles</vt:lpstr>
      <vt:lpstr>Titles and Roles</vt:lpstr>
      <vt:lpstr>Titles and Roles</vt:lpstr>
      <vt:lpstr>Titles and Roles</vt:lpstr>
      <vt:lpstr>Titles and Roles</vt:lpstr>
      <vt:lpstr>Titles and Roles</vt:lpstr>
      <vt:lpstr>Titles and Roles</vt:lpstr>
      <vt:lpstr>Titles and Roles</vt:lpstr>
      <vt:lpstr>Titles and Roles</vt:lpstr>
      <vt:lpstr>Titles and Roles</vt:lpstr>
      <vt:lpstr>Titles and Roles</vt:lpstr>
      <vt:lpstr>Titles and Roles</vt:lpstr>
      <vt:lpstr>Titles and Roles</vt:lpstr>
      <vt:lpstr>Technical Puzzle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 Lozano</cp:lastModifiedBy>
  <cp:revision>350</cp:revision>
  <dcterms:created xsi:type="dcterms:W3CDTF">2010-08-26T02:02:00Z</dcterms:created>
  <dcterms:modified xsi:type="dcterms:W3CDTF">2014-08-06T03:07:02Z</dcterms:modified>
</cp:coreProperties>
</file>