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676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  <p:sldId id="685" r:id="rId12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8/25/2010 11:39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8/25/2010 11:39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8/25/2010 11:39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MVC </a:t>
            </a:r>
            <a:r>
              <a:rPr lang="en-US" sz="4600" b="1" dirty="0" err="1" smtClean="0"/>
              <a:t>Bootcamp</a:t>
            </a:r>
            <a:r>
              <a:rPr lang="en-US" sz="4600" b="1" dirty="0" smtClean="0"/>
              <a:t> </a:t>
            </a:r>
            <a:br>
              <a:rPr lang="en-US" sz="4600" b="1" dirty="0" smtClean="0"/>
            </a:br>
            <a:r>
              <a:rPr lang="en-US" sz="4600" b="1" dirty="0" smtClean="0"/>
              <a:t>Part 1</a:t>
            </a:r>
            <a:r>
              <a:rPr lang="en-US" sz="4600" b="1" smtClean="0"/>
              <a:t>: Controllers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javier@lozanotek.com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Sample – </a:t>
            </a:r>
            <a:r>
              <a:rPr lang="en-US" b="1" dirty="0" smtClean="0"/>
              <a:t>Simple Factory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2884236"/>
            <a:ext cx="8410575" cy="1089529"/>
          </a:xfrm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17393"/>
          </a:xfrm>
        </p:spPr>
        <p:txBody>
          <a:bodyPr/>
          <a:lstStyle/>
          <a:p>
            <a:r>
              <a:rPr lang="en-US" dirty="0" smtClean="0"/>
              <a:t>From Route to Controller</a:t>
            </a:r>
            <a:endParaRPr lang="en-US" dirty="0" smtClean="0"/>
          </a:p>
          <a:p>
            <a:r>
              <a:rPr lang="en-US" dirty="0" smtClean="0"/>
              <a:t>(I)Controller?</a:t>
            </a:r>
          </a:p>
          <a:p>
            <a:r>
              <a:rPr lang="en-US" dirty="0" smtClean="0"/>
              <a:t>Quick Sample: </a:t>
            </a:r>
            <a:r>
              <a:rPr lang="en-US" smtClean="0"/>
              <a:t>Simple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Route To 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268587"/>
          </a:xfrm>
        </p:spPr>
        <p:txBody>
          <a:bodyPr/>
          <a:lstStyle/>
          <a:p>
            <a:r>
              <a:rPr lang="en-US" dirty="0" err="1" smtClean="0"/>
              <a:t>MvcHandler</a:t>
            </a:r>
            <a:r>
              <a:rPr lang="en-US" dirty="0" smtClean="0"/>
              <a:t> calls </a:t>
            </a:r>
            <a:r>
              <a:rPr lang="en-US" dirty="0" err="1" smtClean="0"/>
              <a:t>ControllerBuilder.Current</a:t>
            </a:r>
            <a:endParaRPr lang="en-US" dirty="0" smtClean="0"/>
          </a:p>
          <a:p>
            <a:r>
              <a:rPr lang="en-US" dirty="0" err="1" smtClean="0"/>
              <a:t>ControllerBuilder</a:t>
            </a:r>
            <a:r>
              <a:rPr lang="en-US" dirty="0" smtClean="0"/>
              <a:t> Gets </a:t>
            </a:r>
            <a:r>
              <a:rPr lang="en-US" dirty="0" err="1" smtClean="0"/>
              <a:t>IControllerFactory</a:t>
            </a:r>
            <a:endParaRPr lang="en-US" dirty="0" smtClean="0"/>
          </a:p>
          <a:p>
            <a:pPr lvl="1"/>
            <a:r>
              <a:rPr lang="en-US" dirty="0" smtClean="0"/>
              <a:t>It’s </a:t>
            </a:r>
            <a:r>
              <a:rPr lang="en-US" dirty="0" err="1" smtClean="0"/>
              <a:t>DefaultControllerFactory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Handler gets </a:t>
            </a:r>
            <a:r>
              <a:rPr lang="en-US" dirty="0" err="1" smtClean="0"/>
              <a:t>IController</a:t>
            </a:r>
            <a:r>
              <a:rPr lang="en-US" dirty="0" smtClean="0"/>
              <a:t> from factory</a:t>
            </a:r>
          </a:p>
          <a:p>
            <a:pPr lvl="1"/>
            <a:r>
              <a:rPr lang="en-US" dirty="0" smtClean="0"/>
              <a:t>Calls the </a:t>
            </a:r>
            <a:r>
              <a:rPr lang="en-US" dirty="0" err="1" smtClean="0"/>
              <a:t>CreateController</a:t>
            </a:r>
            <a:r>
              <a:rPr lang="en-US" dirty="0" smtClean="0"/>
              <a:t>() method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Route To 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77656"/>
          </a:xfrm>
        </p:spPr>
        <p:txBody>
          <a:bodyPr/>
          <a:lstStyle/>
          <a:p>
            <a:r>
              <a:rPr lang="en-US" dirty="0" smtClean="0"/>
              <a:t>Handler executes </a:t>
            </a:r>
            <a:r>
              <a:rPr lang="en-US" dirty="0" err="1" smtClean="0"/>
              <a:t>IController</a:t>
            </a:r>
            <a:endParaRPr lang="en-US" dirty="0" smtClean="0"/>
          </a:p>
          <a:p>
            <a:pPr lvl="1"/>
            <a:r>
              <a:rPr lang="en-US" dirty="0" smtClean="0"/>
              <a:t>Calls Execute() method</a:t>
            </a:r>
          </a:p>
          <a:p>
            <a:r>
              <a:rPr lang="en-US" dirty="0" smtClean="0"/>
              <a:t>Handler disposes of </a:t>
            </a:r>
            <a:r>
              <a:rPr lang="en-US" dirty="0" err="1" smtClean="0"/>
              <a:t>IController</a:t>
            </a:r>
            <a:endParaRPr lang="en-US" dirty="0" smtClean="0"/>
          </a:p>
          <a:p>
            <a:pPr lvl="1"/>
            <a:r>
              <a:rPr lang="en-US" dirty="0" smtClean="0"/>
              <a:t>Tells factory to clean up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(I)Controller?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342453"/>
          </a:xfrm>
        </p:spPr>
        <p:txBody>
          <a:bodyPr/>
          <a:lstStyle/>
          <a:p>
            <a:r>
              <a:rPr lang="en-US" dirty="0" smtClean="0"/>
              <a:t>(low level) MVC knows only about </a:t>
            </a:r>
            <a:r>
              <a:rPr lang="en-US" dirty="0" err="1" smtClean="0"/>
              <a:t>IController</a:t>
            </a:r>
            <a:endParaRPr lang="en-US" dirty="0" smtClean="0"/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IController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void Execute(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RequestContext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requestContext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It’s nothing more than an abstraction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(I)Controller?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03790"/>
          </a:xfrm>
        </p:spPr>
        <p:txBody>
          <a:bodyPr/>
          <a:lstStyle/>
          <a:p>
            <a:r>
              <a:rPr lang="en-US" dirty="0" smtClean="0"/>
              <a:t>However, most of MVC knows about </a:t>
            </a:r>
          </a:p>
          <a:p>
            <a:pPr lvl="1"/>
            <a:r>
              <a:rPr lang="en-US" dirty="0" err="1" smtClean="0"/>
              <a:t>ControllerBase</a:t>
            </a:r>
            <a:r>
              <a:rPr lang="en-US" dirty="0" smtClean="0"/>
              <a:t> (implements </a:t>
            </a:r>
            <a:r>
              <a:rPr lang="en-US" dirty="0" err="1" smtClean="0"/>
              <a:t>IController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Controller (inherits from </a:t>
            </a:r>
            <a:r>
              <a:rPr lang="en-US" dirty="0" err="1" smtClean="0"/>
              <a:t>ControllerBase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Why so many?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(I)Controller?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046988"/>
          </a:xfrm>
        </p:spPr>
        <p:txBody>
          <a:bodyPr/>
          <a:lstStyle/>
          <a:p>
            <a:r>
              <a:rPr lang="en-US" dirty="0" err="1" smtClean="0"/>
              <a:t>ControllerBase</a:t>
            </a:r>
            <a:r>
              <a:rPr lang="en-US" dirty="0" smtClean="0"/>
              <a:t> sets up basic functionality</a:t>
            </a:r>
          </a:p>
          <a:p>
            <a:pPr lvl="1"/>
            <a:r>
              <a:rPr lang="en-US" dirty="0" err="1" smtClean="0"/>
              <a:t>ControllerContext</a:t>
            </a:r>
            <a:endParaRPr lang="en-US" dirty="0" smtClean="0"/>
          </a:p>
          <a:p>
            <a:pPr lvl="1"/>
            <a:r>
              <a:rPr lang="en-US" dirty="0" err="1" smtClean="0"/>
              <a:t>ViewData</a:t>
            </a:r>
            <a:endParaRPr lang="en-US" dirty="0" smtClean="0"/>
          </a:p>
          <a:p>
            <a:pPr lvl="1"/>
            <a:r>
              <a:rPr lang="en-US" dirty="0" err="1" smtClean="0"/>
              <a:t>ValueProvider</a:t>
            </a:r>
            <a:endParaRPr lang="en-US" dirty="0" smtClean="0"/>
          </a:p>
          <a:p>
            <a:pPr lvl="1"/>
            <a:r>
              <a:rPr lang="en-US" dirty="0" err="1" smtClean="0"/>
              <a:t>TempData</a:t>
            </a:r>
            <a:endParaRPr lang="en-US" dirty="0"/>
          </a:p>
          <a:p>
            <a:pPr lvl="1"/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(I)Controller?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819781"/>
          </a:xfrm>
        </p:spPr>
        <p:txBody>
          <a:bodyPr/>
          <a:lstStyle/>
          <a:p>
            <a:r>
              <a:rPr lang="en-US" dirty="0" smtClean="0"/>
              <a:t>Controller adds the special sauce</a:t>
            </a:r>
          </a:p>
          <a:p>
            <a:pPr lvl="1"/>
            <a:r>
              <a:rPr lang="en-US" dirty="0" smtClean="0"/>
              <a:t>Filter implementation</a:t>
            </a:r>
          </a:p>
          <a:p>
            <a:pPr lvl="2"/>
            <a:r>
              <a:rPr lang="en-US" dirty="0" err="1" smtClean="0"/>
              <a:t>On</a:t>
            </a:r>
            <a:r>
              <a:rPr lang="en-US" i="1" dirty="0" err="1" smtClean="0"/>
              <a:t>Event</a:t>
            </a:r>
            <a:r>
              <a:rPr lang="en-US" dirty="0" smtClean="0"/>
              <a:t>() …</a:t>
            </a:r>
          </a:p>
          <a:p>
            <a:pPr lvl="1"/>
            <a:r>
              <a:rPr lang="en-US" dirty="0" smtClean="0"/>
              <a:t>Plethora of </a:t>
            </a:r>
            <a:r>
              <a:rPr lang="en-US" dirty="0" err="1" smtClean="0"/>
              <a:t>ActionResult</a:t>
            </a:r>
            <a:r>
              <a:rPr lang="en-US" dirty="0" smtClean="0"/>
              <a:t> methods</a:t>
            </a:r>
          </a:p>
          <a:p>
            <a:pPr lvl="2"/>
            <a:r>
              <a:rPr lang="en-US" dirty="0" smtClean="0"/>
              <a:t>View()</a:t>
            </a:r>
          </a:p>
          <a:p>
            <a:pPr lvl="2"/>
            <a:r>
              <a:rPr lang="en-US" dirty="0" smtClean="0"/>
              <a:t>File()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Security (</a:t>
            </a:r>
            <a:r>
              <a:rPr lang="en-US" dirty="0" err="1" smtClean="0"/>
              <a:t>IPrincipal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ActionInvoker</a:t>
            </a:r>
            <a:endParaRPr lang="en-US" dirty="0"/>
          </a:p>
          <a:p>
            <a:pPr lvl="1"/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(I)Controller?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6481774"/>
          </a:xfrm>
        </p:spPr>
        <p:txBody>
          <a:bodyPr/>
          <a:lstStyle/>
          <a:p>
            <a:r>
              <a:rPr lang="en-US" dirty="0" smtClean="0"/>
              <a:t>A Controller is also a</a:t>
            </a:r>
          </a:p>
          <a:p>
            <a:pPr lvl="1"/>
            <a:r>
              <a:rPr lang="en-US" dirty="0" err="1" smtClean="0"/>
              <a:t>IActionFilter</a:t>
            </a:r>
            <a:endParaRPr lang="en-US" dirty="0" smtClean="0"/>
          </a:p>
          <a:p>
            <a:pPr lvl="1"/>
            <a:r>
              <a:rPr lang="en-US" dirty="0" err="1" smtClean="0"/>
              <a:t>IExceptionFilter</a:t>
            </a:r>
            <a:endParaRPr lang="en-US" dirty="0" smtClean="0"/>
          </a:p>
          <a:p>
            <a:pPr lvl="1"/>
            <a:r>
              <a:rPr lang="en-US" dirty="0" err="1" smtClean="0"/>
              <a:t>IResultFilter</a:t>
            </a:r>
            <a:endParaRPr lang="en-US" dirty="0" smtClean="0"/>
          </a:p>
          <a:p>
            <a:pPr lvl="1"/>
            <a:r>
              <a:rPr lang="en-US" dirty="0" err="1" smtClean="0"/>
              <a:t>IAuthorizationFilter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public abstract class Controller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ControllerBase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IActionFilter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IAuthorizationFilter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IExceptionFilter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IResultFilter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66</TotalTime>
  <Words>193</Words>
  <Application>Microsoft Office PowerPoint</Application>
  <PresentationFormat>On-screen Show (4:3)</PresentationFormat>
  <Paragraphs>71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lozanotek_template</vt:lpstr>
      <vt:lpstr>Custom Design</vt:lpstr>
      <vt:lpstr>MVC Bootcamp  Part 1: Controllers</vt:lpstr>
      <vt:lpstr>Agenda</vt:lpstr>
      <vt:lpstr>From Route To Controller</vt:lpstr>
      <vt:lpstr>From Route To Controller</vt:lpstr>
      <vt:lpstr>(I)Controller?</vt:lpstr>
      <vt:lpstr>(I)Controller?</vt:lpstr>
      <vt:lpstr>(I)Controller?</vt:lpstr>
      <vt:lpstr>(I)Controller?</vt:lpstr>
      <vt:lpstr>(I)Controller?</vt:lpstr>
      <vt:lpstr>Quick Sample – Simple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90</cp:revision>
  <dcterms:created xsi:type="dcterms:W3CDTF">2010-08-26T02:02:00Z</dcterms:created>
  <dcterms:modified xsi:type="dcterms:W3CDTF">2010-08-26T05:23:00Z</dcterms:modified>
</cp:coreProperties>
</file>