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3"/>
  </p:notesMasterIdLst>
  <p:handoutMasterIdLst>
    <p:handoutMasterId r:id="rId14"/>
  </p:handoutMasterIdLst>
  <p:sldIdLst>
    <p:sldId id="676" r:id="rId3"/>
    <p:sldId id="677" r:id="rId4"/>
    <p:sldId id="678" r:id="rId5"/>
    <p:sldId id="679" r:id="rId6"/>
    <p:sldId id="680" r:id="rId7"/>
    <p:sldId id="681" r:id="rId8"/>
    <p:sldId id="682" r:id="rId9"/>
    <p:sldId id="683" r:id="rId10"/>
    <p:sldId id="684" r:id="rId11"/>
    <p:sldId id="685" r:id="rId12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srgbClr val="FF0000"/>
    </p:penClr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085" autoAdjust="0"/>
    <p:restoredTop sz="87840" autoAdjust="0"/>
  </p:normalViewPr>
  <p:slideViewPr>
    <p:cSldViewPr>
      <p:cViewPr>
        <p:scale>
          <a:sx n="70" d="100"/>
          <a:sy n="70" d="100"/>
        </p:scale>
        <p:origin x="-1374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8/26/2010 12:51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8/26/2010 12:51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8/26/2010 12:51 PM</a:t>
            </a:fld>
            <a:endParaRPr lang="en-US" smtClean="0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1" y="649698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smtClean="0">
                <a:solidFill>
                  <a:schemeClr val="tx2"/>
                </a:solidFill>
              </a:rPr>
              <a:t>Click to edit Master title style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tx2"/>
                </a:solidFill>
              </a:rPr>
              <a:t>Click to edit Master subtitle style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005773" y="1417638"/>
            <a:ext cx="12797349" cy="1675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8176-831A-484E-B623-F6F36D9CE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2519" y="228600"/>
            <a:ext cx="2179058" cy="340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39" y="228600"/>
            <a:ext cx="3213187" cy="340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A06B7-38C5-4C08-BE73-7F767404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3EC-566D-40B0-951D-58F31B925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200329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37568"/>
            <a:ext cx="7772400" cy="36933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49F8-8ADD-4D75-A885-78E7C59851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7639"/>
            <a:ext cx="4129088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0" y="1417639"/>
            <a:ext cx="4129087" cy="2345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ADD5-AD60-4918-A2E4-B76AAFBBD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71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2049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B3E0-EA19-4126-ADA4-33DFDDF64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71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C1B83-F1ED-41DF-B506-0156CFE66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97B8-0A58-42C7-BA62-0DAC32F4C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770"/>
            <a:ext cx="3008313" cy="6463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1" cy="26776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1E-1006-4417-B7C7-D0FBBF49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98006"/>
            <a:ext cx="54864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5355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86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5F9F-B676-438C-9F9B-07465088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820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2" y="1417638"/>
            <a:ext cx="8410575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5300" y="64452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 b="1">
                <a:latin typeface="Times New Roman" pitchFamily="18" charset="0"/>
              </a:defRPr>
            </a:lvl1pPr>
          </a:lstStyle>
          <a:p>
            <a:pPr>
              <a:defRPr/>
            </a:pPr>
            <a:fld id="{3CC0A027-A719-40CD-9809-0A4D87F31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1" y="649698"/>
            <a:ext cx="7991475" cy="1366528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 smtClean="0"/>
              <a:t>MVC </a:t>
            </a:r>
            <a:r>
              <a:rPr lang="en-US" sz="4600" b="1" dirty="0" err="1" smtClean="0"/>
              <a:t>Bootcamp</a:t>
            </a:r>
            <a:r>
              <a:rPr lang="en-US" sz="4600" b="1" dirty="0" smtClean="0"/>
              <a:t> </a:t>
            </a:r>
            <a:br>
              <a:rPr lang="en-US" sz="4600" b="1" dirty="0" smtClean="0"/>
            </a:br>
            <a:r>
              <a:rPr lang="en-US" sz="4600" b="1" dirty="0" smtClean="0"/>
              <a:t>Part 1</a:t>
            </a:r>
            <a:r>
              <a:rPr lang="en-US" sz="4600" b="1" smtClean="0"/>
              <a:t>: Actions</a:t>
            </a:r>
            <a:endParaRPr lang="en-US" sz="4600" b="1" dirty="0" smtClean="0">
              <a:solidFill>
                <a:schemeClr val="tx2"/>
              </a:solidFill>
            </a:endParaRPr>
          </a:p>
        </p:txBody>
      </p:sp>
      <p:sp>
        <p:nvSpPr>
          <p:cNvPr id="136909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04800" y="5257800"/>
            <a:ext cx="8077200" cy="86793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tx2"/>
                </a:solidFill>
              </a:rPr>
              <a:t>javier@lozanotek.com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Lab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830762"/>
          </a:xfrm>
        </p:spPr>
        <p:txBody>
          <a:bodyPr/>
          <a:lstStyle/>
          <a:p>
            <a:r>
              <a:rPr lang="en-US" dirty="0" smtClean="0"/>
              <a:t>On the URL…</a:t>
            </a:r>
          </a:p>
          <a:p>
            <a:pPr lvl="1"/>
            <a:r>
              <a:rPr lang="en-US" dirty="0" smtClean="0"/>
              <a:t>Accept only numbers (at most 4)</a:t>
            </a:r>
          </a:p>
          <a:p>
            <a:pPr lvl="2"/>
            <a:r>
              <a:rPr lang="en-US" dirty="0" smtClean="0"/>
              <a:t>Not the last item on the route</a:t>
            </a:r>
          </a:p>
          <a:p>
            <a:r>
              <a:rPr lang="en-US" dirty="0" smtClean="0"/>
              <a:t>If the number is odd,</a:t>
            </a:r>
          </a:p>
          <a:p>
            <a:pPr lvl="1"/>
            <a:r>
              <a:rPr lang="en-US" dirty="0" smtClean="0"/>
              <a:t>Redirect to Google</a:t>
            </a:r>
          </a:p>
          <a:p>
            <a:r>
              <a:rPr lang="en-US" dirty="0" smtClean="0"/>
              <a:t>If the number is even,</a:t>
            </a:r>
          </a:p>
          <a:p>
            <a:pPr lvl="1"/>
            <a:r>
              <a:rPr lang="en-US" dirty="0" smtClean="0"/>
              <a:t>Render JSON</a:t>
            </a:r>
          </a:p>
          <a:p>
            <a:r>
              <a:rPr lang="en-US" dirty="0" smtClean="0"/>
              <a:t>If the number is prime,</a:t>
            </a:r>
          </a:p>
          <a:p>
            <a:pPr lvl="1"/>
            <a:r>
              <a:rPr lang="en-US" dirty="0" smtClean="0"/>
              <a:t>Show it on the screen (html)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1717393"/>
          </a:xfrm>
        </p:spPr>
        <p:txBody>
          <a:bodyPr/>
          <a:lstStyle/>
          <a:p>
            <a:r>
              <a:rPr lang="en-US" dirty="0" smtClean="0"/>
              <a:t>Finding Actions</a:t>
            </a:r>
          </a:p>
          <a:p>
            <a:r>
              <a:rPr lang="en-US" dirty="0" smtClean="0"/>
              <a:t>Filters, Filters, Filters</a:t>
            </a:r>
          </a:p>
          <a:p>
            <a:r>
              <a:rPr lang="en-US" dirty="0" err="1" smtClean="0"/>
              <a:t>ActionResult</a:t>
            </a:r>
            <a:r>
              <a:rPr lang="en-US" dirty="0" smtClean="0"/>
              <a:t> 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Finding 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862322"/>
          </a:xfrm>
        </p:spPr>
        <p:txBody>
          <a:bodyPr/>
          <a:lstStyle/>
          <a:p>
            <a:r>
              <a:rPr lang="en-US" dirty="0" smtClean="0"/>
              <a:t>Heavy lifting is done by </a:t>
            </a:r>
            <a:r>
              <a:rPr lang="en-US" dirty="0" err="1" smtClean="0"/>
              <a:t>IActionInvoker</a:t>
            </a:r>
            <a:endParaRPr lang="en-US" dirty="0" smtClean="0"/>
          </a:p>
          <a:p>
            <a:pPr lvl="1"/>
            <a:r>
              <a:rPr lang="en-US" dirty="0" smtClean="0"/>
              <a:t>Each controller provides their own </a:t>
            </a:r>
            <a:r>
              <a:rPr lang="en-US" dirty="0" err="1" smtClean="0"/>
              <a:t>IActionInvoker</a:t>
            </a:r>
            <a:endParaRPr lang="en-US" dirty="0" smtClean="0"/>
          </a:p>
          <a:p>
            <a:pPr lvl="1"/>
            <a:r>
              <a:rPr lang="en-US" dirty="0" smtClean="0"/>
              <a:t>Default is </a:t>
            </a:r>
            <a:r>
              <a:rPr lang="en-US" dirty="0" err="1" smtClean="0"/>
              <a:t>ControllerActionInvoker</a:t>
            </a:r>
            <a:endParaRPr lang="en-US" dirty="0"/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support is done via </a:t>
            </a:r>
            <a:r>
              <a:rPr lang="en-US" dirty="0" err="1" smtClean="0"/>
              <a:t>AsyncControllerActionInvoker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Finding 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086725"/>
          </a:xfrm>
        </p:spPr>
        <p:txBody>
          <a:bodyPr/>
          <a:lstStyle/>
          <a:p>
            <a:r>
              <a:rPr lang="en-US" dirty="0" smtClean="0"/>
              <a:t>Reflection to the rescue!</a:t>
            </a:r>
          </a:p>
          <a:p>
            <a:pPr lvl="1"/>
            <a:r>
              <a:rPr lang="en-US" dirty="0" smtClean="0"/>
              <a:t>Controller types are cached</a:t>
            </a:r>
          </a:p>
          <a:p>
            <a:pPr lvl="1"/>
            <a:r>
              <a:rPr lang="en-US" dirty="0" smtClean="0"/>
              <a:t>Methods found via route metadata</a:t>
            </a:r>
          </a:p>
          <a:p>
            <a:pPr lvl="1"/>
            <a:r>
              <a:rPr lang="en-US" dirty="0" smtClean="0"/>
              <a:t>Filters are extracted from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Finding Actions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2160591"/>
          </a:xfrm>
        </p:spPr>
        <p:txBody>
          <a:bodyPr/>
          <a:lstStyle/>
          <a:p>
            <a:r>
              <a:rPr lang="en-US" dirty="0" smtClean="0"/>
              <a:t>Reflection to the rescue!</a:t>
            </a:r>
          </a:p>
          <a:p>
            <a:pPr lvl="1"/>
            <a:r>
              <a:rPr lang="en-US" dirty="0" err="1" smtClean="0"/>
              <a:t>PreAction</a:t>
            </a:r>
            <a:r>
              <a:rPr lang="en-US" dirty="0" smtClean="0"/>
              <a:t> filters are executed</a:t>
            </a:r>
          </a:p>
          <a:p>
            <a:pPr lvl="1"/>
            <a:r>
              <a:rPr lang="en-US" dirty="0" smtClean="0"/>
              <a:t>Action method is executed</a:t>
            </a:r>
          </a:p>
          <a:p>
            <a:pPr lvl="1"/>
            <a:r>
              <a:rPr lang="en-US" dirty="0" err="1" smtClean="0"/>
              <a:t>PostAction</a:t>
            </a:r>
            <a:r>
              <a:rPr lang="en-US" dirty="0" smtClean="0"/>
              <a:t> filters are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Filters, Filters, Filters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896451"/>
          </a:xfrm>
        </p:spPr>
        <p:txBody>
          <a:bodyPr/>
          <a:lstStyle/>
          <a:p>
            <a:r>
              <a:rPr lang="en-US" dirty="0" err="1" smtClean="0"/>
              <a:t>IActionFilter</a:t>
            </a:r>
            <a:endParaRPr lang="en-US" dirty="0" smtClean="0"/>
          </a:p>
          <a:p>
            <a:pPr lvl="1"/>
            <a:r>
              <a:rPr lang="en-US" dirty="0" smtClean="0"/>
              <a:t>Allows for pre/post action execution manipulation</a:t>
            </a:r>
          </a:p>
          <a:p>
            <a:pPr lvl="2"/>
            <a:r>
              <a:rPr lang="en-US" dirty="0" smtClean="0"/>
              <a:t>Add/remove data from the action’s context.</a:t>
            </a:r>
          </a:p>
          <a:p>
            <a:r>
              <a:rPr lang="en-US" dirty="0" err="1" smtClean="0"/>
              <a:t>IResultFilter</a:t>
            </a:r>
            <a:endParaRPr lang="en-US" dirty="0" smtClean="0"/>
          </a:p>
          <a:p>
            <a:pPr lvl="1"/>
            <a:r>
              <a:rPr lang="en-US" dirty="0" smtClean="0"/>
              <a:t>Allows for pre/post result execution manipulation</a:t>
            </a:r>
          </a:p>
          <a:p>
            <a:pPr lvl="2"/>
            <a:r>
              <a:rPr lang="en-US" dirty="0" smtClean="0"/>
              <a:t>Inject data into the result before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Filters, Filters, Filters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508653"/>
          </a:xfrm>
        </p:spPr>
        <p:txBody>
          <a:bodyPr/>
          <a:lstStyle/>
          <a:p>
            <a:r>
              <a:rPr lang="en-US" dirty="0" err="1" smtClean="0"/>
              <a:t>IExceptionFilter</a:t>
            </a:r>
            <a:endParaRPr lang="en-US" dirty="0" smtClean="0"/>
          </a:p>
          <a:p>
            <a:pPr lvl="1"/>
            <a:r>
              <a:rPr lang="en-US" dirty="0" smtClean="0"/>
              <a:t>Allows for inspection when an exception occurs.</a:t>
            </a:r>
          </a:p>
          <a:p>
            <a:pPr lvl="2"/>
            <a:r>
              <a:rPr lang="en-US" dirty="0" smtClean="0"/>
              <a:t>Logging of exceptions</a:t>
            </a:r>
          </a:p>
          <a:p>
            <a:r>
              <a:rPr lang="en-US" dirty="0" err="1" smtClean="0"/>
              <a:t>IAuthorizationFilter</a:t>
            </a:r>
            <a:endParaRPr lang="en-US" dirty="0" smtClean="0"/>
          </a:p>
          <a:p>
            <a:pPr lvl="1"/>
            <a:r>
              <a:rPr lang="en-US" dirty="0" smtClean="0"/>
              <a:t>Allows access check for a specific action/controller</a:t>
            </a:r>
          </a:p>
          <a:p>
            <a:pPr lvl="2"/>
            <a:r>
              <a:rPr lang="en-US" dirty="0" smtClean="0"/>
              <a:t>Allow only “administrators” to execute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ActionResult</a:t>
            </a:r>
            <a:r>
              <a:rPr lang="en-US" b="1" dirty="0" smtClean="0"/>
              <a:t> and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3194721"/>
          </a:xfrm>
        </p:spPr>
        <p:txBody>
          <a:bodyPr/>
          <a:lstStyle/>
          <a:p>
            <a:r>
              <a:rPr lang="en-US" dirty="0" smtClean="0"/>
              <a:t>HTTP Interaction</a:t>
            </a:r>
          </a:p>
          <a:p>
            <a:pPr lvl="1"/>
            <a:r>
              <a:rPr lang="en-US" dirty="0" smtClean="0"/>
              <a:t>Handle the inner details of the response</a:t>
            </a:r>
          </a:p>
          <a:p>
            <a:r>
              <a:rPr lang="en-US" dirty="0" smtClean="0"/>
              <a:t>Can be extremely simple</a:t>
            </a:r>
          </a:p>
          <a:p>
            <a:pPr lvl="1"/>
            <a:r>
              <a:rPr lang="en-US" dirty="0" smtClean="0"/>
              <a:t>200 – OK</a:t>
            </a:r>
          </a:p>
          <a:p>
            <a:pPr lvl="1"/>
            <a:r>
              <a:rPr lang="en-US" dirty="0" smtClean="0"/>
              <a:t>302 - Redirect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ActionResult</a:t>
            </a:r>
            <a:r>
              <a:rPr lang="en-US" b="1" dirty="0" smtClean="0"/>
              <a:t> and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417638"/>
            <a:ext cx="8410575" cy="4376583"/>
          </a:xfrm>
        </p:spPr>
        <p:txBody>
          <a:bodyPr/>
          <a:lstStyle/>
          <a:p>
            <a:r>
              <a:rPr lang="en-US" dirty="0" smtClean="0"/>
              <a:t>Execution context</a:t>
            </a:r>
          </a:p>
          <a:p>
            <a:pPr lvl="1"/>
            <a:r>
              <a:rPr lang="en-US" dirty="0" smtClean="0"/>
              <a:t>Interaction with </a:t>
            </a:r>
            <a:r>
              <a:rPr lang="en-US" dirty="0" err="1" smtClean="0"/>
              <a:t>IResultFIlter</a:t>
            </a:r>
            <a:endParaRPr lang="en-US" dirty="0" smtClean="0"/>
          </a:p>
          <a:p>
            <a:r>
              <a:rPr lang="en-US" dirty="0" smtClean="0"/>
              <a:t>Reusable units of work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PDF</a:t>
            </a:r>
          </a:p>
          <a:p>
            <a:pPr lvl="1"/>
            <a:r>
              <a:rPr lang="en-US" dirty="0" smtClean="0"/>
              <a:t>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3753EC-566D-40B0-951D-58F31B9256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3501</TotalTime>
  <Words>248</Words>
  <Application>Microsoft Office PowerPoint</Application>
  <PresentationFormat>On-screen Show (4:3)</PresentationFormat>
  <Paragraphs>71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lozanotek_template</vt:lpstr>
      <vt:lpstr>Custom Design</vt:lpstr>
      <vt:lpstr>MVC Bootcamp  Part 1: Actions</vt:lpstr>
      <vt:lpstr>Agenda</vt:lpstr>
      <vt:lpstr>Finding Actions</vt:lpstr>
      <vt:lpstr>Finding Actions</vt:lpstr>
      <vt:lpstr>Finding Actions</vt:lpstr>
      <vt:lpstr>Filters, Filters, Filters</vt:lpstr>
      <vt:lpstr>Filters, Filters, Filters</vt:lpstr>
      <vt:lpstr>ActionResult and Data</vt:lpstr>
      <vt:lpstr>ActionResult and Data</vt:lpstr>
      <vt:lpstr>Quick 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</cp:lastModifiedBy>
  <cp:revision>121</cp:revision>
  <dcterms:created xsi:type="dcterms:W3CDTF">2010-08-26T02:02:00Z</dcterms:created>
  <dcterms:modified xsi:type="dcterms:W3CDTF">2010-08-29T03:50:41Z</dcterms:modified>
</cp:coreProperties>
</file>