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6"/>
  </p:notesMasterIdLst>
  <p:handoutMasterIdLst>
    <p:handoutMasterId r:id="rId7"/>
  </p:handoutMasterIdLst>
  <p:sldIdLst>
    <p:sldId id="676" r:id="rId3"/>
    <p:sldId id="677" r:id="rId4"/>
    <p:sldId id="678" r:id="rId5"/>
  </p:sldIdLst>
  <p:sldSz cx="9144000" cy="6858000" type="screen4x3"/>
  <p:notesSz cx="9601200" cy="7315200"/>
  <p:custDataLst>
    <p:tags r:id="rId8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srgbClr val="FF0000"/>
    </p:penClr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085" autoAdjust="0"/>
    <p:restoredTop sz="87840" autoAdjust="0"/>
  </p:normalViewPr>
  <p:slideViewPr>
    <p:cSldViewPr>
      <p:cViewPr>
        <p:scale>
          <a:sx n="70" d="100"/>
          <a:sy n="70" d="100"/>
        </p:scale>
        <p:origin x="-1422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8/25/2010 9:25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8/25/2010 9:25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8/25/2010 9:25 PM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88176-831A-484E-B623-F6F36D9CE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06B7-38C5-4C08-BE73-7F767404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53EC-566D-40B0-951D-58F31B925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49F8-8ADD-4D75-A885-78E7C598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ADD5-AD60-4918-A2E4-B76AAFBBD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B3E0-EA19-4126-ADA4-33DFDDF64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C1B83-F1ED-41DF-B506-0156CFE6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97B8-0A58-42C7-BA62-0DAC32F4C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1E-1006-4417-B7C7-D0FBBF494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5F9F-B676-438C-9F9B-07465088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619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4452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3CC0A027-A719-40CD-9809-0A4D87F31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136652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MVC </a:t>
            </a:r>
            <a:r>
              <a:rPr lang="en-US" sz="4600" b="1" dirty="0" err="1" smtClean="0"/>
              <a:t>Bootcamp</a:t>
            </a:r>
            <a:r>
              <a:rPr lang="en-US" sz="4600" b="1" dirty="0" smtClean="0"/>
              <a:t> </a:t>
            </a:r>
            <a:br>
              <a:rPr lang="en-US" sz="4600" b="1" dirty="0" smtClean="0"/>
            </a:br>
            <a:r>
              <a:rPr lang="en-US" sz="4600" b="1" dirty="0" smtClean="0"/>
              <a:t>Part 1</a:t>
            </a:r>
            <a:r>
              <a:rPr lang="en-US" sz="4600" b="1" smtClean="0"/>
              <a:t>: </a:t>
            </a:r>
            <a:r>
              <a:rPr lang="en-US" sz="4600" b="1" smtClean="0"/>
              <a:t>Controllers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136909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2"/>
                </a:solidFill>
              </a:rPr>
              <a:t>javier@lozanotek.com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23</TotalTime>
  <Words>11</Words>
  <Application>Microsoft Office PowerPoint</Application>
  <PresentationFormat>On-screen Show (4:3)</PresentationFormat>
  <Paragraphs>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lozanotek_template</vt:lpstr>
      <vt:lpstr>Custom Design</vt:lpstr>
      <vt:lpstr>MVC Bootcamp  Part 1: Controllers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</cp:lastModifiedBy>
  <cp:revision>25</cp:revision>
  <dcterms:created xsi:type="dcterms:W3CDTF">2010-08-26T02:02:00Z</dcterms:created>
  <dcterms:modified xsi:type="dcterms:W3CDTF">2010-08-26T02:25:49Z</dcterms:modified>
</cp:coreProperties>
</file>