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6"/>
  </p:notesMasterIdLst>
  <p:handoutMasterIdLst>
    <p:handoutMasterId r:id="rId7"/>
  </p:handoutMasterIdLst>
  <p:sldIdLst>
    <p:sldId id="676" r:id="rId3"/>
    <p:sldId id="677" r:id="rId4"/>
    <p:sldId id="678" r:id="rId5"/>
  </p:sldIdLst>
  <p:sldSz cx="9144000" cy="6858000" type="screen4x3"/>
  <p:notesSz cx="9601200" cy="7315200"/>
  <p:custDataLst>
    <p:tags r:id="rId8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42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8/25/2010 9:02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8/25/2010 9:02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8/25/2010 9:02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MVC </a:t>
            </a:r>
            <a:r>
              <a:rPr lang="en-US" sz="4600" b="1" dirty="0" err="1" smtClean="0"/>
              <a:t>Bootcamp</a:t>
            </a:r>
            <a:r>
              <a:rPr lang="en-US" sz="4600" b="1" dirty="0" smtClean="0"/>
              <a:t> </a:t>
            </a:r>
            <a:r>
              <a:rPr lang="en-US" sz="4600" b="1" smtClean="0"/>
              <a:t/>
            </a:r>
            <a:br>
              <a:rPr lang="en-US" sz="4600" b="1" smtClean="0"/>
            </a:br>
            <a:r>
              <a:rPr lang="en-US" sz="4600" b="1" smtClean="0"/>
              <a:t>Part 1: </a:t>
            </a:r>
            <a:r>
              <a:rPr lang="en-US" sz="4600" b="1" smtClean="0"/>
              <a:t>Routing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javier@lozanotek.com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23</TotalTime>
  <Words>11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lozanotek_template</vt:lpstr>
      <vt:lpstr>Custom Design</vt:lpstr>
      <vt:lpstr>MVC Bootcamp  Part 1: Routing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24</cp:revision>
  <dcterms:created xsi:type="dcterms:W3CDTF">2010-08-26T02:02:00Z</dcterms:created>
  <dcterms:modified xsi:type="dcterms:W3CDTF">2010-08-26T02:25:02Z</dcterms:modified>
</cp:coreProperties>
</file>