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7"/>
  </p:notesMasterIdLst>
  <p:handoutMasterIdLst>
    <p:handoutMasterId r:id="rId18"/>
  </p:handoutMasterIdLst>
  <p:sldIdLst>
    <p:sldId id="676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  <p:sldId id="686" r:id="rId13"/>
    <p:sldId id="687" r:id="rId14"/>
    <p:sldId id="688" r:id="rId15"/>
    <p:sldId id="689" r:id="rId16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8/25/2010 9:26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8/25/2010 9:26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8/25/2010 9:26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MVC </a:t>
            </a:r>
            <a:r>
              <a:rPr lang="en-US" sz="4600" b="1" dirty="0" err="1" smtClean="0"/>
              <a:t>Bootcamp</a:t>
            </a:r>
            <a:r>
              <a:rPr lang="en-US" sz="4600" b="1" dirty="0" smtClean="0"/>
              <a:t> </a:t>
            </a:r>
            <a:r>
              <a:rPr lang="en-US" sz="4600" b="1" smtClean="0"/>
              <a:t/>
            </a:r>
            <a:br>
              <a:rPr lang="en-US" sz="4600" b="1" smtClean="0"/>
            </a:br>
            <a:r>
              <a:rPr lang="en-US" sz="4600" b="1" smtClean="0"/>
              <a:t>Part 1: Routing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javier@lozanotek.com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616648"/>
          </a:xfrm>
        </p:spPr>
        <p:txBody>
          <a:bodyPr/>
          <a:lstStyle/>
          <a:p>
            <a:r>
              <a:rPr lang="en-US" dirty="0" smtClean="0"/>
              <a:t>You can also specify no default value</a:t>
            </a:r>
          </a:p>
          <a:p>
            <a:pPr lvl="1"/>
            <a:r>
              <a:rPr lang="en-US" b="1" dirty="0" smtClean="0"/>
              <a:t>http://example.com/{controller}/{action}/{id</a:t>
            </a:r>
            <a:r>
              <a:rPr lang="en-US" b="1" dirty="0" smtClean="0"/>
              <a:t>}</a:t>
            </a:r>
          </a:p>
          <a:p>
            <a:pPr lvl="2">
              <a:buNone/>
            </a:pPr>
            <a:r>
              <a:rPr lang="en-US" i="1" dirty="0" smtClean="0"/>
              <a:t>	</a:t>
            </a:r>
          </a:p>
          <a:p>
            <a:pPr lvl="2"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{ </a:t>
            </a:r>
          </a:p>
          <a:p>
            <a:pPr lvl="3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controller = “home”,</a:t>
            </a:r>
          </a:p>
          <a:p>
            <a:pPr lvl="3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action = “index”,</a:t>
            </a:r>
          </a:p>
          <a:p>
            <a:pPr lvl="3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id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UrlParameter.Optional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};</a:t>
            </a:r>
            <a:endParaRPr lang="en-US" sz="2400" i="1" dirty="0" smtClean="0">
              <a:latin typeface="Consolas" pitchFamily="49" charset="0"/>
              <a:cs typeface="Consolas" pitchFamily="49" charset="0"/>
            </a:endParaRPr>
          </a:p>
          <a:p>
            <a:pPr lvl="3">
              <a:buNone/>
            </a:pPr>
            <a:endParaRPr lang="en-US" sz="2400" i="1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If no value is found from URL, then Routing will not supply one to the action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99255"/>
          </a:xfrm>
        </p:spPr>
        <p:txBody>
          <a:bodyPr/>
          <a:lstStyle/>
          <a:p>
            <a:r>
              <a:rPr lang="en-US" dirty="0" smtClean="0"/>
              <a:t>Allows to check the HTTP method used</a:t>
            </a:r>
          </a:p>
          <a:p>
            <a:pPr lvl="1"/>
            <a:r>
              <a:rPr lang="en-US" dirty="0" smtClean="0"/>
              <a:t>Only allow GET for this route</a:t>
            </a:r>
          </a:p>
          <a:p>
            <a:pPr lvl="1"/>
            <a:r>
              <a:rPr lang="en-US" dirty="0" smtClean="0"/>
              <a:t>Only allow POST for this other route</a:t>
            </a:r>
          </a:p>
          <a:p>
            <a:pPr lvl="2"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2">
              <a:buNone/>
            </a:pPr>
            <a:r>
              <a:rPr lang="en-US" i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httpMethod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HttpMethodConstraint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(“GET”) 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342453"/>
          </a:xfrm>
        </p:spPr>
        <p:txBody>
          <a:bodyPr/>
          <a:lstStyle/>
          <a:p>
            <a:r>
              <a:rPr lang="en-US" dirty="0" smtClean="0"/>
              <a:t>Allows to check the </a:t>
            </a:r>
            <a:r>
              <a:rPr lang="en-US" i="1" dirty="0" smtClean="0"/>
              <a:t>value</a:t>
            </a:r>
            <a:r>
              <a:rPr lang="en-US" dirty="0" smtClean="0"/>
              <a:t> of the parameter with the use of regular expressions</a:t>
            </a:r>
          </a:p>
          <a:p>
            <a:pPr lvl="1"/>
            <a:r>
              <a:rPr lang="en-US" b="1" dirty="0" smtClean="0"/>
              <a:t>{id}</a:t>
            </a:r>
            <a:r>
              <a:rPr lang="en-US" dirty="0" smtClean="0"/>
              <a:t> – should be numeric</a:t>
            </a:r>
          </a:p>
          <a:p>
            <a:pPr lvl="1"/>
            <a:r>
              <a:rPr lang="en-US" b="1" dirty="0" smtClean="0"/>
              <a:t>{id}</a:t>
            </a:r>
            <a:r>
              <a:rPr lang="en-US" dirty="0" smtClean="0"/>
              <a:t> – length of number should be at most 6</a:t>
            </a:r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{ id = @”\d{1,6}” }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416320"/>
          </a:xfrm>
        </p:spPr>
        <p:txBody>
          <a:bodyPr/>
          <a:lstStyle/>
          <a:p>
            <a:r>
              <a:rPr lang="en-US" dirty="0" smtClean="0"/>
              <a:t>Allows to have custom constraints via </a:t>
            </a:r>
            <a:r>
              <a:rPr lang="en-US" dirty="0" err="1" smtClean="0"/>
              <a:t>IRouteConstraint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CustomConstraint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IRouteConstraint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Match(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HttpContextBase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Route,...)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buNone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Quick Sample </a:t>
            </a:r>
            <a:r>
              <a:rPr lang="en-US" b="1" dirty="0" smtClean="0"/>
              <a:t>– JSON Routing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2884236"/>
            <a:ext cx="8410575" cy="1089529"/>
          </a:xfrm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/>
              <a:t>DEMO</a:t>
            </a:r>
            <a:endParaRPr lang="en-US" sz="7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r>
              <a:rPr lang="en-US" dirty="0" smtClean="0"/>
              <a:t>Request Pipeline</a:t>
            </a:r>
          </a:p>
          <a:p>
            <a:r>
              <a:rPr lang="en-US" dirty="0" smtClean="0"/>
              <a:t>Routing Module</a:t>
            </a:r>
          </a:p>
          <a:p>
            <a:r>
              <a:rPr lang="en-US" dirty="0" smtClean="0"/>
              <a:t>Patterns, Defaults and Constraints</a:t>
            </a:r>
          </a:p>
          <a:p>
            <a:r>
              <a:rPr lang="en-US" dirty="0" smtClean="0"/>
              <a:t>Quick Sample: JSON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</a:t>
            </a:r>
            <a:r>
              <a:rPr lang="en-US" b="1" dirty="0" smtClean="0"/>
              <a:t>Simple) </a:t>
            </a:r>
            <a:r>
              <a:rPr lang="en-US" b="1" dirty="0" smtClean="0"/>
              <a:t>Request Pipeline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3083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Receives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Routing Module Invoked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Finds Matching Route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IRouteHandler</a:t>
            </a:r>
            <a:r>
              <a:rPr lang="en-US" dirty="0" smtClean="0"/>
              <a:t>  is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(Not </a:t>
            </a:r>
            <a:r>
              <a:rPr lang="en-US" b="1" dirty="0" smtClean="0"/>
              <a:t>Simple) </a:t>
            </a:r>
            <a:r>
              <a:rPr lang="en-US" b="1" dirty="0" smtClean="0"/>
              <a:t>Request Pipeline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9675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ASP.NET Receives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Routing Module Invoked</a:t>
            </a:r>
          </a:p>
          <a:p>
            <a:pPr marL="903287" lvl="1" indent="-514350">
              <a:buFont typeface="+mj-lt"/>
              <a:buAutoNum type="arabicPeriod"/>
            </a:pPr>
            <a:r>
              <a:rPr lang="en-US" dirty="0" smtClean="0"/>
              <a:t>Is for file on disk? Serve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Finds Matching Route</a:t>
            </a:r>
          </a:p>
          <a:p>
            <a:pPr marL="903287" lvl="1" indent="-514350">
              <a:buFont typeface="+mj-lt"/>
              <a:buAutoNum type="arabicPeriod"/>
            </a:pPr>
            <a:r>
              <a:rPr lang="en-US" dirty="0" smtClean="0"/>
              <a:t>Does pattern match?</a:t>
            </a:r>
          </a:p>
          <a:p>
            <a:pPr marL="903287" lvl="1" indent="-514350">
              <a:buFont typeface="+mj-lt"/>
              <a:buAutoNum type="arabicPeriod"/>
            </a:pPr>
            <a:r>
              <a:rPr lang="en-US" dirty="0" smtClean="0"/>
              <a:t>Do defaults help fill parameters?</a:t>
            </a:r>
          </a:p>
          <a:p>
            <a:pPr marL="903287" lvl="1" indent="-514350">
              <a:buFont typeface="+mj-lt"/>
              <a:buAutoNum type="arabicPeriod"/>
            </a:pPr>
            <a:r>
              <a:rPr lang="en-US" dirty="0" smtClean="0"/>
              <a:t>Are constraints </a:t>
            </a:r>
            <a:r>
              <a:rPr lang="en-US" dirty="0" err="1" smtClean="0"/>
              <a:t>satified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IRouteHandler</a:t>
            </a:r>
            <a:r>
              <a:rPr lang="en-US" dirty="0" smtClean="0"/>
              <a:t>  is executed</a:t>
            </a:r>
          </a:p>
          <a:p>
            <a:pPr marL="903287" lvl="1" indent="-514350">
              <a:buFont typeface="+mj-lt"/>
              <a:buAutoNum type="arabicPeriod"/>
            </a:pPr>
            <a:r>
              <a:rPr lang="en-US" dirty="0" err="1" smtClean="0"/>
              <a:t>MvcRouteHandler</a:t>
            </a:r>
            <a:r>
              <a:rPr lang="en-US" dirty="0" smtClean="0"/>
              <a:t> get to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007251"/>
          </a:xfrm>
        </p:spPr>
        <p:txBody>
          <a:bodyPr/>
          <a:lstStyle/>
          <a:p>
            <a:r>
              <a:rPr lang="en-US" dirty="0" err="1" smtClean="0"/>
              <a:t>PostResolveRequestCache</a:t>
            </a:r>
            <a:endParaRPr lang="en-US" dirty="0" smtClean="0"/>
          </a:p>
          <a:p>
            <a:pPr lvl="1"/>
            <a:r>
              <a:rPr lang="en-US" dirty="0" smtClean="0"/>
              <a:t>Queries </a:t>
            </a:r>
            <a:r>
              <a:rPr lang="en-US" dirty="0" err="1" smtClean="0"/>
              <a:t>RouteCollection</a:t>
            </a:r>
            <a:r>
              <a:rPr lang="en-US" dirty="0" smtClean="0"/>
              <a:t> for matching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/>
            <a:r>
              <a:rPr lang="en-US" dirty="0" smtClean="0"/>
              <a:t>Gets </a:t>
            </a:r>
            <a:r>
              <a:rPr lang="en-US" dirty="0" err="1" smtClean="0"/>
              <a:t>IRouteHandler</a:t>
            </a:r>
            <a:r>
              <a:rPr lang="en-US" dirty="0" smtClean="0"/>
              <a:t> from </a:t>
            </a:r>
            <a:r>
              <a:rPr lang="en-US" dirty="0" err="1" smtClean="0"/>
              <a:t>RouteData</a:t>
            </a:r>
            <a:endParaRPr lang="en-US" dirty="0" smtClean="0"/>
          </a:p>
          <a:p>
            <a:pPr lvl="1"/>
            <a:r>
              <a:rPr lang="en-US" dirty="0" smtClean="0"/>
              <a:t>Gets </a:t>
            </a:r>
            <a:r>
              <a:rPr lang="en-US" dirty="0" err="1" smtClean="0"/>
              <a:t>IHttpHandler</a:t>
            </a:r>
            <a:r>
              <a:rPr lang="en-US" dirty="0" smtClean="0"/>
              <a:t> from </a:t>
            </a:r>
            <a:r>
              <a:rPr lang="en-US" dirty="0" err="1" smtClean="0"/>
              <a:t>IRouteHandler</a:t>
            </a:r>
            <a:endParaRPr lang="en-US" dirty="0" smtClean="0"/>
          </a:p>
          <a:p>
            <a:pPr lvl="1"/>
            <a:r>
              <a:rPr lang="en-US" dirty="0" smtClean="0"/>
              <a:t>Saves info in </a:t>
            </a:r>
            <a:r>
              <a:rPr lang="en-US" dirty="0" err="1" smtClean="0"/>
              <a:t>HttpContext.Items</a:t>
            </a:r>
            <a:endParaRPr lang="en-US" dirty="0" smtClean="0"/>
          </a:p>
          <a:p>
            <a:pPr lvl="2"/>
            <a:r>
              <a:rPr lang="en-US" dirty="0" smtClean="0"/>
              <a:t>Original Request Path</a:t>
            </a:r>
          </a:p>
          <a:p>
            <a:pPr lvl="2"/>
            <a:r>
              <a:rPr lang="en-US" dirty="0" smtClean="0"/>
              <a:t>Resolved </a:t>
            </a:r>
            <a:r>
              <a:rPr lang="en-US" dirty="0" err="1" smtClean="0"/>
              <a:t>IHttpHandler</a:t>
            </a:r>
            <a:endParaRPr lang="en-US" dirty="0" smtClean="0"/>
          </a:p>
          <a:p>
            <a:pPr lvl="1"/>
            <a:r>
              <a:rPr lang="en-US" dirty="0" smtClean="0"/>
              <a:t>Rewrites request to UrlHandler.axd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086725"/>
          </a:xfrm>
        </p:spPr>
        <p:txBody>
          <a:bodyPr/>
          <a:lstStyle/>
          <a:p>
            <a:r>
              <a:rPr lang="en-US" dirty="0" err="1" smtClean="0"/>
              <a:t>PostMapRequestHandler</a:t>
            </a:r>
            <a:endParaRPr lang="en-US" dirty="0" smtClean="0"/>
          </a:p>
          <a:p>
            <a:pPr lvl="1"/>
            <a:r>
              <a:rPr lang="en-US" dirty="0" smtClean="0"/>
              <a:t>Pulls data from </a:t>
            </a:r>
            <a:r>
              <a:rPr lang="en-US" dirty="0" err="1" smtClean="0"/>
              <a:t>HttpContext.Items</a:t>
            </a:r>
            <a:endParaRPr lang="en-US" dirty="0" smtClean="0"/>
          </a:p>
          <a:p>
            <a:pPr lvl="1"/>
            <a:r>
              <a:rPr lang="en-US" dirty="0" smtClean="0"/>
              <a:t>Sets </a:t>
            </a:r>
            <a:r>
              <a:rPr lang="en-US" dirty="0" err="1" smtClean="0"/>
              <a:t>IHttpHandler</a:t>
            </a:r>
            <a:r>
              <a:rPr lang="en-US" dirty="0" smtClean="0"/>
              <a:t> to </a:t>
            </a:r>
            <a:r>
              <a:rPr lang="en-US" dirty="0" err="1" smtClean="0"/>
              <a:t>HttpContext.Handler</a:t>
            </a:r>
            <a:endParaRPr lang="en-US" dirty="0" smtClean="0"/>
          </a:p>
          <a:p>
            <a:pPr lvl="1"/>
            <a:r>
              <a:rPr lang="en-US" dirty="0" err="1" smtClean="0"/>
              <a:t>Rewrite’s</a:t>
            </a:r>
            <a:r>
              <a:rPr lang="en-US" dirty="0" smtClean="0"/>
              <a:t> request to original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Patterns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859518"/>
          </a:xfrm>
        </p:spPr>
        <p:txBody>
          <a:bodyPr/>
          <a:lstStyle/>
          <a:p>
            <a:r>
              <a:rPr lang="en-US" dirty="0" smtClean="0"/>
              <a:t>Structure of the URL</a:t>
            </a:r>
          </a:p>
          <a:p>
            <a:pPr lvl="1"/>
            <a:r>
              <a:rPr lang="en-US" b="1" dirty="0" smtClean="0"/>
              <a:t>http://example.com/display/user/joe</a:t>
            </a:r>
          </a:p>
          <a:p>
            <a:pPr lvl="1"/>
            <a:r>
              <a:rPr lang="en-US" b="1" dirty="0" smtClean="0"/>
              <a:t>http://example.com/{controller}/{action}/{id}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{controller} – display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{action} – user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{id}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joe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859518"/>
          </a:xfrm>
        </p:spPr>
        <p:txBody>
          <a:bodyPr/>
          <a:lstStyle/>
          <a:p>
            <a:r>
              <a:rPr lang="en-US" dirty="0" smtClean="0"/>
              <a:t>Can “catch all” remainder pieces</a:t>
            </a:r>
          </a:p>
          <a:p>
            <a:pPr lvl="1"/>
            <a:r>
              <a:rPr lang="en-US" b="1" dirty="0" smtClean="0"/>
              <a:t>http://example.com/foo/bar/spaz/widget</a:t>
            </a:r>
          </a:p>
          <a:p>
            <a:pPr lvl="1"/>
            <a:r>
              <a:rPr lang="en-US" b="1" dirty="0" smtClean="0"/>
              <a:t>http://example.com/{controller}/{action}/{*all}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{controller}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{action} – bar</a:t>
            </a:r>
          </a:p>
          <a:p>
            <a:pPr lvl="2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{*all} –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spaz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/widge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268587"/>
          </a:xfrm>
        </p:spPr>
        <p:txBody>
          <a:bodyPr/>
          <a:lstStyle/>
          <a:p>
            <a:r>
              <a:rPr lang="en-US" dirty="0" smtClean="0"/>
              <a:t>Applied when not found in pattern</a:t>
            </a:r>
          </a:p>
          <a:p>
            <a:pPr lvl="1"/>
            <a:r>
              <a:rPr lang="en-US" b="1" dirty="0" smtClean="0"/>
              <a:t>http://example.com/{controller}/{action}/{id</a:t>
            </a:r>
            <a:r>
              <a:rPr lang="en-US" b="1" dirty="0" smtClean="0"/>
              <a:t>}</a:t>
            </a:r>
          </a:p>
          <a:p>
            <a:pPr lvl="2">
              <a:buNone/>
            </a:pPr>
            <a:r>
              <a:rPr lang="en-US" b="1" dirty="0" smtClean="0"/>
              <a:t>	</a:t>
            </a:r>
          </a:p>
          <a:p>
            <a:pPr lvl="2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new { </a:t>
            </a:r>
          </a:p>
          <a:p>
            <a:pPr lvl="3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controller = “home”,</a:t>
            </a:r>
          </a:p>
          <a:p>
            <a:pPr lvl="3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action = “index”,</a:t>
            </a:r>
          </a:p>
          <a:p>
            <a:pPr lvl="3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id = “” };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132</TotalTime>
  <Words>298</Words>
  <Application>Microsoft Office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lozanotek_template</vt:lpstr>
      <vt:lpstr>Custom Design</vt:lpstr>
      <vt:lpstr>MVC Bootcamp  Part 1: Routing</vt:lpstr>
      <vt:lpstr>Agenda</vt:lpstr>
      <vt:lpstr>(Simple) Request Pipeline</vt:lpstr>
      <vt:lpstr>(Not Simple) Request Pipeline</vt:lpstr>
      <vt:lpstr>Routing Module</vt:lpstr>
      <vt:lpstr>Routing Module</vt:lpstr>
      <vt:lpstr>Patterns</vt:lpstr>
      <vt:lpstr>Patterns</vt:lpstr>
      <vt:lpstr>Defaults</vt:lpstr>
      <vt:lpstr>Defaults</vt:lpstr>
      <vt:lpstr>Constraints</vt:lpstr>
      <vt:lpstr>Constraints</vt:lpstr>
      <vt:lpstr>Constraints</vt:lpstr>
      <vt:lpstr>Quick Sample – JSON Routing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128</cp:revision>
  <dcterms:created xsi:type="dcterms:W3CDTF">2010-08-26T02:02:00Z</dcterms:created>
  <dcterms:modified xsi:type="dcterms:W3CDTF">2010-08-26T04:16:40Z</dcterms:modified>
</cp:coreProperties>
</file>