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8/28/2010 11:36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8/28/2010 11:36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8/28/2010 11:36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br>
              <a:rPr lang="en-US" sz="4600" b="1" dirty="0" smtClean="0"/>
            </a:br>
            <a:r>
              <a:rPr lang="en-US" sz="4600" b="1" dirty="0" smtClean="0"/>
              <a:t>Part 1</a:t>
            </a:r>
            <a:r>
              <a:rPr lang="en-US" sz="4600" b="1" smtClean="0"/>
              <a:t>: Actions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Lab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711785"/>
          </a:xfrm>
        </p:spPr>
        <p:txBody>
          <a:bodyPr/>
          <a:lstStyle/>
          <a:p>
            <a:r>
              <a:rPr lang="en-US" dirty="0" smtClean="0"/>
              <a:t>On the URL…</a:t>
            </a:r>
          </a:p>
          <a:p>
            <a:pPr lvl="1"/>
            <a:r>
              <a:rPr lang="en-US" dirty="0" smtClean="0"/>
              <a:t>Accept only numbers (at most 4)</a:t>
            </a:r>
          </a:p>
          <a:p>
            <a:pPr lvl="2"/>
            <a:r>
              <a:rPr lang="en-US" dirty="0" smtClean="0"/>
              <a:t>Not the last item on the route</a:t>
            </a:r>
          </a:p>
          <a:p>
            <a:r>
              <a:rPr lang="en-US" dirty="0" smtClean="0"/>
              <a:t>If the number is odd,</a:t>
            </a:r>
          </a:p>
          <a:p>
            <a:pPr lvl="1"/>
            <a:r>
              <a:rPr lang="en-US" dirty="0" smtClean="0"/>
              <a:t>Redirect to Google</a:t>
            </a:r>
          </a:p>
          <a:p>
            <a:r>
              <a:rPr lang="en-US" dirty="0" smtClean="0"/>
              <a:t>If the number is even,</a:t>
            </a:r>
          </a:p>
          <a:p>
            <a:pPr lvl="1"/>
            <a:r>
              <a:rPr lang="en-US" smtClean="0"/>
              <a:t>Render </a:t>
            </a:r>
            <a:r>
              <a:rPr lang="en-US" smtClean="0"/>
              <a:t>JSON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Finding Actions</a:t>
            </a:r>
          </a:p>
          <a:p>
            <a:r>
              <a:rPr lang="en-US" dirty="0" smtClean="0"/>
              <a:t>Filters, Filters, Filters</a:t>
            </a:r>
          </a:p>
          <a:p>
            <a:r>
              <a:rPr lang="en-US" dirty="0" err="1" smtClean="0"/>
              <a:t>ActionResult</a:t>
            </a:r>
            <a:r>
              <a:rPr lang="en-US" dirty="0" smtClean="0"/>
              <a:t>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62322"/>
          </a:xfrm>
        </p:spPr>
        <p:txBody>
          <a:bodyPr/>
          <a:lstStyle/>
          <a:p>
            <a:r>
              <a:rPr lang="en-US" dirty="0" smtClean="0"/>
              <a:t>Heavy lifting is done by </a:t>
            </a:r>
            <a:r>
              <a:rPr lang="en-US" dirty="0" err="1" smtClean="0"/>
              <a:t>IActionInvoker</a:t>
            </a:r>
            <a:endParaRPr lang="en-US" dirty="0" smtClean="0"/>
          </a:p>
          <a:p>
            <a:pPr lvl="1"/>
            <a:r>
              <a:rPr lang="en-US" dirty="0" smtClean="0"/>
              <a:t>Each controller provides their own </a:t>
            </a:r>
            <a:r>
              <a:rPr lang="en-US" dirty="0" err="1" smtClean="0"/>
              <a:t>IActionInvoker</a:t>
            </a:r>
            <a:endParaRPr lang="en-US" dirty="0" smtClean="0"/>
          </a:p>
          <a:p>
            <a:pPr lvl="1"/>
            <a:r>
              <a:rPr lang="en-US" dirty="0" smtClean="0"/>
              <a:t>Default is </a:t>
            </a:r>
            <a:r>
              <a:rPr lang="en-US" dirty="0" err="1" smtClean="0"/>
              <a:t>ControllerActionInvoker</a:t>
            </a:r>
            <a:endParaRPr lang="en-US" dirty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support is done via </a:t>
            </a:r>
            <a:r>
              <a:rPr lang="en-US" dirty="0" err="1" smtClean="0"/>
              <a:t>AsyncControllerActionInvoker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086725"/>
          </a:xfrm>
        </p:spPr>
        <p:txBody>
          <a:bodyPr/>
          <a:lstStyle/>
          <a:p>
            <a:r>
              <a:rPr lang="en-US" dirty="0" smtClean="0"/>
              <a:t>Reflection to the rescue!</a:t>
            </a:r>
          </a:p>
          <a:p>
            <a:pPr lvl="1"/>
            <a:r>
              <a:rPr lang="en-US" dirty="0" smtClean="0"/>
              <a:t>Controller types are cached</a:t>
            </a:r>
          </a:p>
          <a:p>
            <a:pPr lvl="1"/>
            <a:r>
              <a:rPr lang="en-US" dirty="0" smtClean="0"/>
              <a:t>Methods found via route metadata</a:t>
            </a:r>
          </a:p>
          <a:p>
            <a:pPr lvl="1"/>
            <a:r>
              <a:rPr lang="en-US" dirty="0" smtClean="0"/>
              <a:t>Filters are extracted from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160591"/>
          </a:xfrm>
        </p:spPr>
        <p:txBody>
          <a:bodyPr/>
          <a:lstStyle/>
          <a:p>
            <a:r>
              <a:rPr lang="en-US" dirty="0" smtClean="0"/>
              <a:t>Reflection to the rescue!</a:t>
            </a:r>
          </a:p>
          <a:p>
            <a:pPr lvl="1"/>
            <a:r>
              <a:rPr lang="en-US" dirty="0" err="1" smtClean="0"/>
              <a:t>PreAction</a:t>
            </a:r>
            <a:r>
              <a:rPr lang="en-US" dirty="0" smtClean="0"/>
              <a:t> filters are executed</a:t>
            </a:r>
          </a:p>
          <a:p>
            <a:pPr lvl="1"/>
            <a:r>
              <a:rPr lang="en-US" dirty="0" smtClean="0"/>
              <a:t>Action method is executed</a:t>
            </a:r>
          </a:p>
          <a:p>
            <a:pPr lvl="1"/>
            <a:r>
              <a:rPr lang="en-US" dirty="0" err="1" smtClean="0"/>
              <a:t>PostAction</a:t>
            </a:r>
            <a:r>
              <a:rPr lang="en-US" dirty="0" smtClean="0"/>
              <a:t> filters are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Filters, Filters, Filters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896451"/>
          </a:xfrm>
        </p:spPr>
        <p:txBody>
          <a:bodyPr/>
          <a:lstStyle/>
          <a:p>
            <a:r>
              <a:rPr lang="en-US" dirty="0" err="1" smtClean="0"/>
              <a:t>IActionFilter</a:t>
            </a:r>
            <a:endParaRPr lang="en-US" dirty="0" smtClean="0"/>
          </a:p>
          <a:p>
            <a:pPr lvl="1"/>
            <a:r>
              <a:rPr lang="en-US" dirty="0" smtClean="0"/>
              <a:t>Allows for pre/post action execution manipulation</a:t>
            </a:r>
          </a:p>
          <a:p>
            <a:pPr lvl="2"/>
            <a:r>
              <a:rPr lang="en-US" dirty="0" smtClean="0"/>
              <a:t>Add/remove data from the action’s context.</a:t>
            </a:r>
          </a:p>
          <a:p>
            <a:r>
              <a:rPr lang="en-US" dirty="0" err="1" smtClean="0"/>
              <a:t>IResultFilter</a:t>
            </a:r>
            <a:endParaRPr lang="en-US" dirty="0" smtClean="0"/>
          </a:p>
          <a:p>
            <a:pPr lvl="1"/>
            <a:r>
              <a:rPr lang="en-US" dirty="0" smtClean="0"/>
              <a:t>Allows for pre/post result execution manipulation</a:t>
            </a:r>
          </a:p>
          <a:p>
            <a:pPr lvl="2"/>
            <a:r>
              <a:rPr lang="en-US" dirty="0" smtClean="0"/>
              <a:t>Inject data into the result before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Filters, Filters, Filters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508653"/>
          </a:xfrm>
        </p:spPr>
        <p:txBody>
          <a:bodyPr/>
          <a:lstStyle/>
          <a:p>
            <a:r>
              <a:rPr lang="en-US" dirty="0" err="1" smtClean="0"/>
              <a:t>IExceptionFilter</a:t>
            </a:r>
            <a:endParaRPr lang="en-US" dirty="0" smtClean="0"/>
          </a:p>
          <a:p>
            <a:pPr lvl="1"/>
            <a:r>
              <a:rPr lang="en-US" dirty="0" smtClean="0"/>
              <a:t>Allows for inspection when an exception occurs.</a:t>
            </a:r>
          </a:p>
          <a:p>
            <a:pPr lvl="2"/>
            <a:r>
              <a:rPr lang="en-US" dirty="0" smtClean="0"/>
              <a:t>Logging of exceptions</a:t>
            </a:r>
          </a:p>
          <a:p>
            <a:r>
              <a:rPr lang="en-US" dirty="0" err="1" smtClean="0"/>
              <a:t>IAuthorizationFilter</a:t>
            </a:r>
            <a:endParaRPr lang="en-US" dirty="0" smtClean="0"/>
          </a:p>
          <a:p>
            <a:pPr lvl="1"/>
            <a:r>
              <a:rPr lang="en-US" dirty="0" smtClean="0"/>
              <a:t>Allows access check for a specific action/controller</a:t>
            </a:r>
          </a:p>
          <a:p>
            <a:pPr lvl="2"/>
            <a:r>
              <a:rPr lang="en-US" dirty="0" smtClean="0"/>
              <a:t>Allow only “administrators” to execute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ActionResult</a:t>
            </a:r>
            <a:r>
              <a:rPr lang="en-US" b="1" dirty="0" smtClean="0"/>
              <a:t> and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smtClean="0"/>
              <a:t>HTTP Interaction</a:t>
            </a:r>
          </a:p>
          <a:p>
            <a:pPr lvl="1"/>
            <a:r>
              <a:rPr lang="en-US" dirty="0" smtClean="0"/>
              <a:t>Handle the inner details of the response</a:t>
            </a:r>
          </a:p>
          <a:p>
            <a:r>
              <a:rPr lang="en-US" dirty="0" smtClean="0"/>
              <a:t>Can be extremely simple</a:t>
            </a:r>
          </a:p>
          <a:p>
            <a:pPr lvl="1"/>
            <a:r>
              <a:rPr lang="en-US" dirty="0" smtClean="0"/>
              <a:t>200 – OK</a:t>
            </a:r>
          </a:p>
          <a:p>
            <a:pPr lvl="1"/>
            <a:r>
              <a:rPr lang="en-US" dirty="0" smtClean="0"/>
              <a:t>302 - Redirect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ActionResult</a:t>
            </a:r>
            <a:r>
              <a:rPr lang="en-US" b="1" dirty="0" smtClean="0"/>
              <a:t> and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76583"/>
          </a:xfrm>
        </p:spPr>
        <p:txBody>
          <a:bodyPr/>
          <a:lstStyle/>
          <a:p>
            <a:r>
              <a:rPr lang="en-US" dirty="0" smtClean="0"/>
              <a:t>Execution context</a:t>
            </a:r>
          </a:p>
          <a:p>
            <a:pPr lvl="1"/>
            <a:r>
              <a:rPr lang="en-US" dirty="0" smtClean="0"/>
              <a:t>Interaction with </a:t>
            </a:r>
            <a:r>
              <a:rPr lang="en-US" dirty="0" err="1" smtClean="0"/>
              <a:t>IResultFIlter</a:t>
            </a:r>
            <a:endParaRPr lang="en-US" dirty="0" smtClean="0"/>
          </a:p>
          <a:p>
            <a:r>
              <a:rPr lang="en-US" dirty="0" smtClean="0"/>
              <a:t>Reusable units of work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3509</TotalTime>
  <Words>234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lozanotek_template</vt:lpstr>
      <vt:lpstr>Custom Design</vt:lpstr>
      <vt:lpstr>MVC Bootcamp  Part 1: Actions</vt:lpstr>
      <vt:lpstr>Agenda</vt:lpstr>
      <vt:lpstr>Finding Actions</vt:lpstr>
      <vt:lpstr>Finding Actions</vt:lpstr>
      <vt:lpstr>Finding Actions</vt:lpstr>
      <vt:lpstr>Filters, Filters, Filters</vt:lpstr>
      <vt:lpstr>Filters, Filters, Filters</vt:lpstr>
      <vt:lpstr>ActionResult and Data</vt:lpstr>
      <vt:lpstr>ActionResult and Data</vt:lpstr>
      <vt:lpstr>Quick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122</cp:revision>
  <dcterms:created xsi:type="dcterms:W3CDTF">2010-08-26T02:02:00Z</dcterms:created>
  <dcterms:modified xsi:type="dcterms:W3CDTF">2010-08-29T04:44:56Z</dcterms:modified>
</cp:coreProperties>
</file>