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11"/>
  </p:notesMasterIdLst>
  <p:handoutMasterIdLst>
    <p:handoutMasterId r:id="rId12"/>
  </p:handoutMasterIdLst>
  <p:sldIdLst>
    <p:sldId id="676" r:id="rId3"/>
    <p:sldId id="677" r:id="rId4"/>
    <p:sldId id="698" r:id="rId5"/>
    <p:sldId id="699" r:id="rId6"/>
    <p:sldId id="700" r:id="rId7"/>
    <p:sldId id="701" r:id="rId8"/>
    <p:sldId id="702" r:id="rId9"/>
    <p:sldId id="696" r:id="rId10"/>
  </p:sldIdLst>
  <p:sldSz cx="9144000" cy="6858000" type="screen4x3"/>
  <p:notesSz cx="9601200" cy="7315200"/>
  <p:custDataLst>
    <p:tags r:id="rId13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085" autoAdjust="0"/>
    <p:restoredTop sz="87840" autoAdjust="0"/>
  </p:normalViewPr>
  <p:slideViewPr>
    <p:cSldViewPr>
      <p:cViewPr>
        <p:scale>
          <a:sx n="70" d="100"/>
          <a:sy n="70" d="100"/>
        </p:scale>
        <p:origin x="-1374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3/9/2012 11:50 PM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3/9/2012 11:50 PM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39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3/9/2012 11:50 PM</a:t>
            </a:fld>
            <a:endParaRPr lang="en-US" smtClean="0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960121" y="4935989"/>
            <a:ext cx="768095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1" y="649698"/>
            <a:ext cx="7991475" cy="72943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smtClean="0">
                <a:solidFill>
                  <a:schemeClr val="tx2"/>
                </a:solidFill>
              </a:rPr>
              <a:t>Click to edit Master title style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5257800"/>
            <a:ext cx="8077200" cy="86793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2"/>
                </a:solidFill>
              </a:rPr>
              <a:t>Click to edit Master subtitle style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005773" y="1417638"/>
            <a:ext cx="12797349" cy="1675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88176-831A-484E-B623-F6F36D9CE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2519" y="228600"/>
            <a:ext cx="2179058" cy="340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39" y="228600"/>
            <a:ext cx="3213187" cy="340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A06B7-38C5-4C08-BE73-7F767404F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753EC-566D-40B0-951D-58F31B925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0032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37568"/>
            <a:ext cx="7772400" cy="36933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149F8-8ADD-4D75-A885-78E7C5985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7639"/>
            <a:ext cx="4129088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0" y="1417639"/>
            <a:ext cx="4129087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3ADD5-AD60-4918-A2E4-B76AAFBBD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713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417745"/>
            <a:ext cx="4040188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17745"/>
            <a:ext cx="4041775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9B3E0-EA19-4126-ADA4-33DFDDF64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C1B83-F1ED-41DF-B506-0156CFE66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497B8-0A58-42C7-BA62-0DAC32F4C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88770"/>
            <a:ext cx="3008313" cy="6463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1" cy="26776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29F1E-1006-4417-B7C7-D0FBBF494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8006"/>
            <a:ext cx="5486400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75F9F-B676-438C-9F9B-07465088A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820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2" y="1417638"/>
            <a:ext cx="8410575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619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5300" y="64452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 b="1">
                <a:latin typeface="Times New Roman" pitchFamily="18" charset="0"/>
              </a:defRPr>
            </a:lvl1pPr>
          </a:lstStyle>
          <a:p>
            <a:pPr>
              <a:defRPr/>
            </a:pPr>
            <a:fld id="{3CC0A027-A719-40CD-9809-0A4D87F31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1" y="649698"/>
            <a:ext cx="7991475" cy="1366528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 smtClean="0"/>
              <a:t>Refresh your Development with </a:t>
            </a:r>
            <a:r>
              <a:rPr lang="en-US" sz="4600" b="1" dirty="0" err="1" smtClean="0"/>
              <a:t>NuGet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1369092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304800" y="5257800"/>
            <a:ext cx="8077200" cy="535531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b="1" dirty="0" smtClean="0">
                <a:solidFill>
                  <a:schemeClr val="tx2"/>
                </a:solidFill>
              </a:rPr>
              <a:t>Javier G. Lozano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1717393"/>
          </a:xfrm>
        </p:spPr>
        <p:txBody>
          <a:bodyPr/>
          <a:lstStyle/>
          <a:p>
            <a:r>
              <a:rPr lang="en-US" dirty="0" smtClean="0"/>
              <a:t>Why?</a:t>
            </a:r>
          </a:p>
          <a:p>
            <a:r>
              <a:rPr lang="en-US" dirty="0" smtClean="0"/>
              <a:t>What?</a:t>
            </a:r>
          </a:p>
          <a:p>
            <a:r>
              <a:rPr lang="en-US" dirty="0" smtClean="0"/>
              <a:t>How?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825389"/>
          </a:xfrm>
        </p:spPr>
        <p:txBody>
          <a:bodyPr/>
          <a:lstStyle/>
          <a:p>
            <a:r>
              <a:rPr lang="en-US" dirty="0" smtClean="0"/>
              <a:t>javier@lozanotek.com</a:t>
            </a:r>
          </a:p>
          <a:p>
            <a:r>
              <a:rPr lang="en-US" dirty="0" smtClean="0"/>
              <a:t>@jglozano</a:t>
            </a:r>
          </a:p>
          <a:p>
            <a:r>
              <a:rPr lang="en-US" dirty="0" smtClean="0"/>
              <a:t>http://lozanotek.com/blog</a:t>
            </a:r>
          </a:p>
          <a:p>
            <a:endParaRPr lang="en-US" dirty="0" smtClean="0"/>
          </a:p>
          <a:p>
            <a:r>
              <a:rPr lang="en-US" sz="2800" dirty="0" smtClean="0"/>
              <a:t>http://</a:t>
            </a:r>
            <a:r>
              <a:rPr lang="en-US" sz="2800" dirty="0"/>
              <a:t>github.com/lozanotek/RefreshWithNuGet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Picture 2" descr="C:\Users\javier\Pictures\mv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540000"/>
            <a:ext cx="2133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447800"/>
            <a:ext cx="1905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308324"/>
          </a:xfrm>
        </p:spPr>
        <p:txBody>
          <a:bodyPr/>
          <a:lstStyle/>
          <a:p>
            <a:r>
              <a:rPr lang="en-US" dirty="0" smtClean="0"/>
              <a:t>Component Reuse</a:t>
            </a:r>
          </a:p>
          <a:p>
            <a:r>
              <a:rPr lang="en-US" dirty="0" smtClean="0"/>
              <a:t>Versioning Control</a:t>
            </a:r>
          </a:p>
          <a:p>
            <a:r>
              <a:rPr lang="en-US" dirty="0" smtClean="0"/>
              <a:t>Stronger Community</a:t>
            </a:r>
          </a:p>
          <a:p>
            <a:r>
              <a:rPr lang="en-US" dirty="0" smtClean="0"/>
              <a:t>Reducing Friction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673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308324"/>
          </a:xfrm>
        </p:spPr>
        <p:txBody>
          <a:bodyPr/>
          <a:lstStyle/>
          <a:p>
            <a:r>
              <a:rPr lang="en-US" dirty="0" smtClean="0"/>
              <a:t>Nu</a:t>
            </a:r>
          </a:p>
          <a:p>
            <a:r>
              <a:rPr lang="en-US" dirty="0" err="1" smtClean="0"/>
              <a:t>OpenWrap</a:t>
            </a:r>
            <a:endParaRPr lang="en-US" dirty="0" smtClean="0"/>
          </a:p>
          <a:p>
            <a:r>
              <a:rPr lang="en-US" dirty="0" err="1" smtClean="0"/>
              <a:t>NPack</a:t>
            </a:r>
            <a:endParaRPr lang="en-US" dirty="0" smtClean="0"/>
          </a:p>
          <a:p>
            <a:r>
              <a:rPr lang="en-US" dirty="0" err="1" smtClean="0"/>
              <a:t>NuGet</a:t>
            </a:r>
            <a:r>
              <a:rPr lang="en-US" dirty="0" smtClean="0"/>
              <a:t> = (</a:t>
            </a:r>
            <a:r>
              <a:rPr lang="en-US" smtClean="0"/>
              <a:t>NPack</a:t>
            </a:r>
            <a:r>
              <a:rPr lang="en-US" dirty="0" smtClean="0"/>
              <a:t> + Nu) * RENAME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69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3161235"/>
            <a:ext cx="8410575" cy="757130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DEMO</a:t>
            </a:r>
            <a:endParaRPr lang="en-US" sz="2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07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64830" y="1143000"/>
            <a:ext cx="8293370" cy="3614571"/>
          </a:xfrm>
          <a:prstGeom prst="rect">
            <a:avLst/>
          </a:prstGeom>
          <a:blipFill dpi="0" rotWithShape="1">
            <a:blip r:embed="rId3">
              <a:alphaModFix amt="21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</p:sp>
      <p:sp>
        <p:nvSpPr>
          <p:cNvPr id="89" name="Shape 89"/>
          <p:cNvSpPr/>
          <p:nvPr/>
        </p:nvSpPr>
        <p:spPr>
          <a:xfrm>
            <a:off x="474127" y="3397617"/>
            <a:ext cx="8458200" cy="115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algn="ctr"/>
            <a:r>
              <a:rPr lang="en-US" sz="3200" b="1" dirty="0" smtClean="0"/>
              <a:t>www.NebraskaCodeCamp.com/Evals</a:t>
            </a:r>
            <a:endParaRPr lang="en-US" sz="1600" dirty="0" smtClean="0">
              <a:solidFill>
                <a:schemeClr val="dk1"/>
              </a:solidFill>
            </a:endParaRPr>
          </a:p>
          <a:p>
            <a:pPr marL="0" marR="0" lvl="0" indent="0" algn="ctr" rtl="0"/>
            <a:r>
              <a:rPr lang="en-US" sz="2000" dirty="0" smtClean="0"/>
              <a:t>Submit yo</a:t>
            </a:r>
            <a:r>
              <a:rPr sz="2000" b="0" i="0" u="none" strike="noStrike" cap="none" baseline="0" dirty="0" smtClean="0">
                <a:sym typeface="Arial" panose="00000000000000000000"/>
              </a:rPr>
              <a:t>ur </a:t>
            </a:r>
            <a:r>
              <a:rPr sz="2000" b="0" i="0" u="none" strike="noStrike" cap="none" baseline="0" dirty="0">
                <a:sym typeface="Arial" panose="00000000000000000000"/>
              </a:rPr>
              <a:t>evaluations to be entered into a drawing for a great prize</a:t>
            </a:r>
          </a:p>
          <a:p>
            <a:pPr marL="0" marR="0" lvl="0" indent="0" algn="ctr" rtl="0"/>
            <a:r>
              <a:rPr sz="2000" b="0" i="0" u="none" strike="noStrike" cap="none" baseline="0" dirty="0">
                <a:solidFill>
                  <a:schemeClr val="dk1"/>
                </a:solidFill>
                <a:sym typeface="Arial" panose="00000000000000000000"/>
              </a:rPr>
              <a:t> </a:t>
            </a:r>
          </a:p>
        </p:txBody>
      </p:sp>
      <p:pic>
        <p:nvPicPr>
          <p:cNvPr id="1026" name="Picture 2" descr="C:\dev\Projects\LDNUG\NebraskaCodeCamp\nebraskacodecamp.com\nebraskacodecamp.com\Content\sponsors\twilio-sma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707" y="6013738"/>
            <a:ext cx="1298864" cy="44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ev\Projects\LDNUG\NebraskaCodeCamp\nebraskacodecamp.com\nebraskacodecamp.com\Content\sponsors\componentone-sm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795" y="5853545"/>
            <a:ext cx="1298864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ev\Projects\LDNUG\NebraskaCodeCamp\nebraskacodecamp.com\nebraskacodecamp.com\Content\sponsors\discountaspnet-smal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804" y="5911273"/>
            <a:ext cx="1212273" cy="64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dev\Projects\LDNUG\NebraskaCodeCamp\nebraskacodecamp.com\nebraskacodecamp.com\Content\sponsors\dpl-smal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7" y="5715000"/>
            <a:ext cx="1998251" cy="103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dev\Projects\LDNUG\NebraskaCodeCamp\nebraskacodecamp.com\nebraskacodecamp.com\Content\sponsors\infragistics-small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655" y="5919994"/>
            <a:ext cx="1179566" cy="6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coming!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868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3161235"/>
            <a:ext cx="8410575" cy="757130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Questions?</a:t>
            </a:r>
            <a:endParaRPr lang="en-US" sz="2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3663</TotalTime>
  <Words>85</Words>
  <Application>Microsoft Office PowerPoint</Application>
  <PresentationFormat>On-screen Show (4:3)</PresentationFormat>
  <Paragraphs>38</Paragraphs>
  <Slides>8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lozanotek_template</vt:lpstr>
      <vt:lpstr>Custom Design</vt:lpstr>
      <vt:lpstr>Refresh your Development with NuGet</vt:lpstr>
      <vt:lpstr>Agenda</vt:lpstr>
      <vt:lpstr>Info</vt:lpstr>
      <vt:lpstr>Why?</vt:lpstr>
      <vt:lpstr>What?</vt:lpstr>
      <vt:lpstr>How?</vt:lpstr>
      <vt:lpstr>Thanks for coming!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</cp:lastModifiedBy>
  <cp:revision>278</cp:revision>
  <dcterms:created xsi:type="dcterms:W3CDTF">2010-08-26T02:02:00Z</dcterms:created>
  <dcterms:modified xsi:type="dcterms:W3CDTF">2012-03-10T05:52:28Z</dcterms:modified>
</cp:coreProperties>
</file>