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1"/>
  </p:notesMasterIdLst>
  <p:handoutMasterIdLst>
    <p:handoutMasterId r:id="rId12"/>
  </p:handoutMasterIdLst>
  <p:sldIdLst>
    <p:sldId id="676" r:id="rId3"/>
    <p:sldId id="702" r:id="rId4"/>
    <p:sldId id="677" r:id="rId5"/>
    <p:sldId id="703" r:id="rId6"/>
    <p:sldId id="698" r:id="rId7"/>
    <p:sldId id="701" r:id="rId8"/>
    <p:sldId id="696" r:id="rId9"/>
    <p:sldId id="708" r:id="rId10"/>
  </p:sldIdLst>
  <p:sldSz cx="9144000" cy="6858000" type="screen4x3"/>
  <p:notesSz cx="9601200" cy="7315200"/>
  <p:custDataLst>
    <p:tags r:id="rId13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6" autoAdjust="0"/>
    <p:restoredTop sz="87971" autoAdjust="0"/>
  </p:normalViewPr>
  <p:slideViewPr>
    <p:cSldViewPr>
      <p:cViewPr>
        <p:scale>
          <a:sx n="80" d="100"/>
          <a:sy n="80" d="100"/>
        </p:scale>
        <p:origin x="-107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8/3/2012 8:58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8/3/2012 8:58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8/3/2012 8:58 AM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jpe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jpeg"/><Relationship Id="rId28" Type="http://schemas.openxmlformats.org/officeDocument/2006/relationships/image" Target="../media/image31.jpeg"/><Relationship Id="rId36" Type="http://schemas.openxmlformats.org/officeDocument/2006/relationships/image" Target="../media/image39.jpeg"/><Relationship Id="rId10" Type="http://schemas.openxmlformats.org/officeDocument/2006/relationships/image" Target="../media/image13.png"/><Relationship Id="rId19" Type="http://schemas.openxmlformats.org/officeDocument/2006/relationships/image" Target="../media/image22.gif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Relationship Id="rId22" Type="http://schemas.openxmlformats.org/officeDocument/2006/relationships/image" Target="../media/image25.jpeg"/><Relationship Id="rId27" Type="http://schemas.openxmlformats.org/officeDocument/2006/relationships/image" Target="../media/image30.jpeg"/><Relationship Id="rId30" Type="http://schemas.openxmlformats.org/officeDocument/2006/relationships/image" Target="../media/image33.jpeg"/><Relationship Id="rId35" Type="http://schemas.openxmlformats.org/officeDocument/2006/relationships/image" Target="../media/image38.gif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://lozanotek.com/b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jpe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24" Type="http://schemas.openxmlformats.org/officeDocument/2006/relationships/image" Target="../media/image27.jpe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jpeg"/><Relationship Id="rId28" Type="http://schemas.openxmlformats.org/officeDocument/2006/relationships/image" Target="../media/image31.jpeg"/><Relationship Id="rId36" Type="http://schemas.openxmlformats.org/officeDocument/2006/relationships/image" Target="../media/image39.jpeg"/><Relationship Id="rId10" Type="http://schemas.openxmlformats.org/officeDocument/2006/relationships/image" Target="../media/image13.png"/><Relationship Id="rId19" Type="http://schemas.openxmlformats.org/officeDocument/2006/relationships/image" Target="../media/image22.gif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Relationship Id="rId22" Type="http://schemas.openxmlformats.org/officeDocument/2006/relationships/image" Target="../media/image25.jpeg"/><Relationship Id="rId27" Type="http://schemas.openxmlformats.org/officeDocument/2006/relationships/image" Target="../media/image30.jpeg"/><Relationship Id="rId30" Type="http://schemas.openxmlformats.org/officeDocument/2006/relationships/image" Target="../media/image33.jpeg"/><Relationship Id="rId35" Type="http://schemas.openxmlformats.org/officeDocument/2006/relationships/image" Target="../media/image38.gif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Refresh your Development with </a:t>
            </a:r>
            <a:r>
              <a:rPr lang="en-US" sz="4600" b="1" dirty="0" err="1" smtClean="0"/>
              <a:t>NuGet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4953000"/>
            <a:ext cx="8077200" cy="175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@</a:t>
            </a:r>
            <a:r>
              <a:rPr lang="en-US" b="1" dirty="0" err="1" smtClean="0">
                <a:solidFill>
                  <a:schemeClr val="tx2"/>
                </a:solidFill>
              </a:rPr>
              <a:t>jglozano</a:t>
            </a:r>
            <a:endParaRPr lang="en-US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8328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695528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38328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1452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5614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2678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1827096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750896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18298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196868"/>
            <a:ext cx="8410575" cy="246426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For you to gain a different understanding on how you can use </a:t>
            </a:r>
            <a:r>
              <a:rPr lang="en-US" b="1" i="1" dirty="0" err="1" smtClean="0"/>
              <a:t>NuGet</a:t>
            </a:r>
            <a:r>
              <a:rPr lang="en-US" b="1" i="1" dirty="0" smtClean="0"/>
              <a:t> to your development efforts easier.</a:t>
            </a:r>
          </a:p>
          <a:p>
            <a:pPr marL="0" indent="0">
              <a:buNone/>
            </a:pPr>
            <a:r>
              <a:rPr lang="en-US" b="1" i="1" dirty="0" smtClean="0"/>
              <a:t>Start thinking of </a:t>
            </a:r>
            <a:r>
              <a:rPr lang="en-US" b="1" i="1" dirty="0" err="1" smtClean="0"/>
              <a:t>NuGet</a:t>
            </a:r>
            <a:r>
              <a:rPr lang="en-US" b="1" i="1" dirty="0" smtClean="0"/>
              <a:t> as a protocol rather than a tool…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134670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1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http://lozanotek.com/blog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8700" y="1617683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7300" y="525483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919990"/>
            <a:ext cx="855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https:</a:t>
            </a:r>
            <a:r>
              <a:rPr lang="en-US" sz="3200" dirty="0">
                <a:latin typeface="+mn-lt"/>
              </a:rPr>
              <a:t>//</a:t>
            </a:r>
            <a:r>
              <a:rPr lang="en-US" sz="3200" dirty="0" err="1">
                <a:latin typeface="+mn-lt"/>
              </a:rPr>
              <a:t>github.com</a:t>
            </a:r>
            <a:r>
              <a:rPr lang="en-US" sz="3200" dirty="0">
                <a:latin typeface="+mn-lt"/>
              </a:rPr>
              <a:t>/lozanotek/</a:t>
            </a:r>
            <a:r>
              <a:rPr lang="en-US" sz="3200" dirty="0" err="1">
                <a:latin typeface="+mn-lt"/>
              </a:rPr>
              <a:t>RefreshWithNuGet</a:t>
            </a:r>
            <a:endParaRPr lang="en-US" sz="32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300" y="2735283"/>
            <a:ext cx="25400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5595610"/>
            <a:ext cx="7577716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https:</a:t>
            </a:r>
            <a:r>
              <a:rPr lang="en-US" sz="3200" dirty="0">
                <a:latin typeface="+mn-lt"/>
              </a:rPr>
              <a:t>//</a:t>
            </a:r>
            <a:r>
              <a:rPr lang="en-US" sz="3200" dirty="0" smtClean="0">
                <a:latin typeface="+mn-lt"/>
              </a:rPr>
              <a:t>github.com/lozanotek/NuGetServer</a:t>
            </a:r>
            <a:endParaRPr lang="en-US" sz="32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37" y="3849502"/>
            <a:ext cx="2540000" cy="841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304428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7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30504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8328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695528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38328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1452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5614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2678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1827096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750896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45147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3761</TotalTime>
  <Words>93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lozanotek_template</vt:lpstr>
      <vt:lpstr>Custom Design</vt:lpstr>
      <vt:lpstr>Refresh your Development with NuGet</vt:lpstr>
      <vt:lpstr>PowerPoint Presentation</vt:lpstr>
      <vt:lpstr>Goal</vt:lpstr>
      <vt:lpstr>Agenda</vt:lpstr>
      <vt:lpstr>Info</vt:lpstr>
      <vt:lpstr>How?</vt:lpstr>
      <vt:lpstr>Thanks!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296</cp:revision>
  <dcterms:created xsi:type="dcterms:W3CDTF">2010-08-26T02:02:00Z</dcterms:created>
  <dcterms:modified xsi:type="dcterms:W3CDTF">2012-08-03T14:02:53Z</dcterms:modified>
</cp:coreProperties>
</file>