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676" r:id="rId3"/>
    <p:sldId id="702" r:id="rId4"/>
    <p:sldId id="677" r:id="rId5"/>
    <p:sldId id="703" r:id="rId6"/>
    <p:sldId id="698" r:id="rId7"/>
    <p:sldId id="699" r:id="rId8"/>
    <p:sldId id="704" r:id="rId9"/>
    <p:sldId id="705" r:id="rId10"/>
    <p:sldId id="706" r:id="rId11"/>
    <p:sldId id="707" r:id="rId12"/>
    <p:sldId id="701" r:id="rId13"/>
    <p:sldId id="696" r:id="rId14"/>
    <p:sldId id="708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6" autoAdjust="0"/>
    <p:restoredTop sz="87971" autoAdjust="0"/>
  </p:normalViewPr>
  <p:slideViewPr>
    <p:cSldViewPr>
      <p:cViewPr>
        <p:scale>
          <a:sx n="99" d="100"/>
          <a:sy n="99" d="100"/>
        </p:scale>
        <p:origin x="-164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7/25/12 07:35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7/25/12 07:35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7/25/12 07:35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jpeg"/><Relationship Id="rId23" Type="http://schemas.openxmlformats.org/officeDocument/2006/relationships/image" Target="../media/image26.jpeg"/><Relationship Id="rId24" Type="http://schemas.openxmlformats.org/officeDocument/2006/relationships/image" Target="../media/image27.jpeg"/><Relationship Id="rId25" Type="http://schemas.openxmlformats.org/officeDocument/2006/relationships/image" Target="../media/image28.jpeg"/><Relationship Id="rId26" Type="http://schemas.openxmlformats.org/officeDocument/2006/relationships/image" Target="../media/image29.png"/><Relationship Id="rId27" Type="http://schemas.openxmlformats.org/officeDocument/2006/relationships/image" Target="../media/image30.jpeg"/><Relationship Id="rId28" Type="http://schemas.openxmlformats.org/officeDocument/2006/relationships/image" Target="../media/image31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jpe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gif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gif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jpeg"/><Relationship Id="rId23" Type="http://schemas.openxmlformats.org/officeDocument/2006/relationships/image" Target="../media/image26.jpeg"/><Relationship Id="rId24" Type="http://schemas.openxmlformats.org/officeDocument/2006/relationships/image" Target="../media/image27.jpeg"/><Relationship Id="rId25" Type="http://schemas.openxmlformats.org/officeDocument/2006/relationships/image" Target="../media/image28.jpeg"/><Relationship Id="rId26" Type="http://schemas.openxmlformats.org/officeDocument/2006/relationships/image" Target="../media/image29.png"/><Relationship Id="rId27" Type="http://schemas.openxmlformats.org/officeDocument/2006/relationships/image" Target="../media/image30.jpeg"/><Relationship Id="rId28" Type="http://schemas.openxmlformats.org/officeDocument/2006/relationships/image" Target="../media/image31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jpe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gif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gif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zanotek.com/blo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</a:t>
            </a:r>
            <a:r>
              <a:rPr lang="en-US" b="1" dirty="0" smtClean="0">
                <a:solidFill>
                  <a:schemeClr val="tx2"/>
                </a:solidFill>
              </a:rPr>
              <a:t>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5437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context, the </a:t>
            </a:r>
            <a:r>
              <a:rPr lang="en-US" b="1" i="1" dirty="0" smtClean="0"/>
              <a:t>client</a:t>
            </a:r>
            <a:r>
              <a:rPr lang="en-US" dirty="0" smtClean="0"/>
              <a:t>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278" y="2494129"/>
            <a:ext cx="753944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+mn-lt"/>
              </a:rPr>
              <a:t>Us</a:t>
            </a:r>
          </a:p>
          <a:p>
            <a:r>
              <a:rPr lang="en-US" sz="6000" b="1" dirty="0" smtClean="0">
                <a:latin typeface="+mn-lt"/>
              </a:rPr>
              <a:t>(software developers)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8760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DEMO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51477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82982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46426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gain a different understanding on how you can use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to your development efforts easier.</a:t>
            </a:r>
          </a:p>
          <a:p>
            <a:pPr marL="0" indent="0">
              <a:buNone/>
            </a:pPr>
            <a:r>
              <a:rPr lang="en-US" b="1" i="1" dirty="0" smtClean="0"/>
              <a:t>Start thinking of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as a protocol rather than a tool…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34670"/>
          </a:xfrm>
        </p:spPr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</a:t>
            </a:r>
            <a:r>
              <a:rPr lang="en-US" b="1" dirty="0" smtClean="0">
                <a:hlinkClick r:id="rId2"/>
              </a:rPr>
              <a:t>blog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3324" y="4572000"/>
            <a:ext cx="85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RefreshWithNuGet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941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software development we’re always striving for…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dirty="0" smtClean="0"/>
              <a:t>Reuse</a:t>
            </a:r>
          </a:p>
          <a:p>
            <a:r>
              <a:rPr lang="en-US" dirty="0" smtClean="0"/>
              <a:t>Versioning Control</a:t>
            </a:r>
          </a:p>
          <a:p>
            <a:r>
              <a:rPr lang="en-US" dirty="0" smtClean="0"/>
              <a:t>Stronger Community</a:t>
            </a:r>
          </a:p>
          <a:p>
            <a:r>
              <a:rPr lang="en-US" dirty="0" smtClean="0"/>
              <a:t>Reducing Friction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73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4301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However, often we end up turning into Architecture Astronauts and we miss the entire point…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743200"/>
            <a:ext cx="3911600" cy="28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58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53252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Ar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chi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tect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ea typeface="Wingdings"/>
                <a:cs typeface="Wingdings"/>
                <a:sym typeface="Wingdings"/>
              </a:rPr>
              <a:t>As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tro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ym typeface="Wingdings"/>
              </a:rPr>
              <a:t>naut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- </a:t>
            </a:r>
            <a:r>
              <a:rPr lang="en-US" dirty="0" smtClean="0"/>
              <a:t>/</a:t>
            </a:r>
            <a:r>
              <a:rPr lang="en-US" dirty="0"/>
              <a:t>ˈ</a:t>
            </a:r>
            <a:r>
              <a:rPr lang="en-US" dirty="0" err="1"/>
              <a:t>ärkiˌtekt</a:t>
            </a:r>
            <a:r>
              <a:rPr lang="en-US" dirty="0"/>
              <a:t> ˈ</a:t>
            </a:r>
            <a:r>
              <a:rPr lang="en-US" dirty="0" err="1"/>
              <a:t>astrəˌnôt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smtClean="0"/>
              <a:t>Noun: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When you go too far up, abstraction-wise, you run out of oxygen. Sometimes smart thinkers just don't know when to stop, and they create these absurd, all-encompassing, high-level pictures of the universe that are all good and fine, but don't actually mean anything at all.</a:t>
            </a:r>
          </a:p>
          <a:p>
            <a:pPr marL="0" indent="0" algn="r">
              <a:buNone/>
            </a:pPr>
            <a:r>
              <a:rPr lang="en-US" b="1" i="1" dirty="0" smtClean="0"/>
              <a:t>- Joel </a:t>
            </a:r>
            <a:r>
              <a:rPr lang="en-US" b="1" i="1" dirty="0" err="1" smtClean="0"/>
              <a:t>Spolksy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00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9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should be focusing on providing value by…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057400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 smtClean="0"/>
              <a:t>Releasing smaller components</a:t>
            </a:r>
          </a:p>
          <a:p>
            <a:r>
              <a:rPr lang="en-US" dirty="0" smtClean="0"/>
              <a:t>Quick time to market</a:t>
            </a:r>
          </a:p>
          <a:p>
            <a:r>
              <a:rPr lang="en-US" dirty="0" smtClean="0"/>
              <a:t>Benefit the </a:t>
            </a:r>
            <a:r>
              <a:rPr lang="en-US" b="1" i="1" dirty="0" smtClean="0"/>
              <a:t>client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49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3749</TotalTime>
  <Words>258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lozanotek_template</vt:lpstr>
      <vt:lpstr>Custom Design</vt:lpstr>
      <vt:lpstr>Refresh your Development with NuGet</vt:lpstr>
      <vt:lpstr>PowerPoint Presentation</vt:lpstr>
      <vt:lpstr>Goal</vt:lpstr>
      <vt:lpstr>Agenda</vt:lpstr>
      <vt:lpstr>Info</vt:lpstr>
      <vt:lpstr>Why?</vt:lpstr>
      <vt:lpstr>Why?</vt:lpstr>
      <vt:lpstr>Why?</vt:lpstr>
      <vt:lpstr>Why?</vt:lpstr>
      <vt:lpstr>Why?</vt:lpstr>
      <vt:lpstr>How?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288</cp:revision>
  <dcterms:created xsi:type="dcterms:W3CDTF">2010-08-26T02:02:00Z</dcterms:created>
  <dcterms:modified xsi:type="dcterms:W3CDTF">2012-07-25T13:30:36Z</dcterms:modified>
</cp:coreProperties>
</file>