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677" r:id="rId4"/>
    <p:sldId id="698" r:id="rId5"/>
    <p:sldId id="699" r:id="rId6"/>
    <p:sldId id="700" r:id="rId7"/>
    <p:sldId id="701" r:id="rId8"/>
    <p:sldId id="696" r:id="rId9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2094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3/9/2012 12:16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3/9/2012 12:16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3/9/2012 12:16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Refresh your Development with </a:t>
            </a:r>
            <a:r>
              <a:rPr lang="en-US" sz="4600" b="1" dirty="0" err="1" smtClean="0"/>
              <a:t>NuGet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535531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17393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What?</a:t>
            </a:r>
            <a:endParaRPr lang="en-US" dirty="0" smtClean="0"/>
          </a:p>
          <a:p>
            <a:r>
              <a:rPr lang="en-US" dirty="0" smtClean="0"/>
              <a:t>How?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99255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r>
              <a:rPr lang="en-US" dirty="0" smtClean="0"/>
              <a:t>http://github.com/lozanotek/advancedmvc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Component Reuse</a:t>
            </a:r>
          </a:p>
          <a:p>
            <a:r>
              <a:rPr lang="en-US" dirty="0" smtClean="0"/>
              <a:t>Versioning Control</a:t>
            </a:r>
          </a:p>
          <a:p>
            <a:r>
              <a:rPr lang="en-US" dirty="0" smtClean="0"/>
              <a:t>Stronger Community</a:t>
            </a:r>
          </a:p>
          <a:p>
            <a:r>
              <a:rPr lang="en-US" dirty="0" smtClean="0"/>
              <a:t>Reducing Friction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73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Nu</a:t>
            </a:r>
          </a:p>
          <a:p>
            <a:r>
              <a:rPr lang="en-US" dirty="0" err="1" smtClean="0"/>
              <a:t>OpenWrap</a:t>
            </a:r>
            <a:endParaRPr lang="en-US" dirty="0" smtClean="0"/>
          </a:p>
          <a:p>
            <a:r>
              <a:rPr lang="en-US" dirty="0" err="1" smtClean="0"/>
              <a:t>NPack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= (</a:t>
            </a:r>
            <a:r>
              <a:rPr lang="en-US" smtClean="0"/>
              <a:t>NPack</a:t>
            </a:r>
            <a:r>
              <a:rPr lang="en-US" dirty="0" smtClean="0"/>
              <a:t> + Nu) * RENAME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98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DEMO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7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3657</TotalTime>
  <Words>65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lozanotek_template</vt:lpstr>
      <vt:lpstr>Custom Design</vt:lpstr>
      <vt:lpstr>Refresh your Development with NuGet</vt:lpstr>
      <vt:lpstr>Agenda</vt:lpstr>
      <vt:lpstr>Info</vt:lpstr>
      <vt:lpstr>Why?</vt:lpstr>
      <vt:lpstr>What?</vt:lpstr>
      <vt:lpstr>How?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276</cp:revision>
  <dcterms:created xsi:type="dcterms:W3CDTF">2010-08-26T02:02:00Z</dcterms:created>
  <dcterms:modified xsi:type="dcterms:W3CDTF">2012-03-09T19:05:00Z</dcterms:modified>
</cp:coreProperties>
</file>