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7"/>
  </p:notesMasterIdLst>
  <p:handoutMasterIdLst>
    <p:handoutMasterId r:id="rId8"/>
  </p:handoutMasterIdLst>
  <p:sldIdLst>
    <p:sldId id="676" r:id="rId3"/>
    <p:sldId id="677" r:id="rId4"/>
    <p:sldId id="698" r:id="rId5"/>
    <p:sldId id="696" r:id="rId6"/>
  </p:sldIdLst>
  <p:sldSz cx="9144000" cy="6858000" type="screen4x3"/>
  <p:notesSz cx="9601200" cy="7315200"/>
  <p:custDataLst>
    <p:tags r:id="rId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4/27/2011 10:31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4/27/2011 10:31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4/27/2011 10:31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Advanced ASP.NET MVC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490186"/>
          </a:xfrm>
        </p:spPr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Inferred Actions</a:t>
            </a:r>
          </a:p>
          <a:p>
            <a:r>
              <a:rPr lang="en-US" dirty="0" smtClean="0"/>
              <a:t>POCO Results</a:t>
            </a:r>
          </a:p>
          <a:p>
            <a:r>
              <a:rPr lang="en-US" dirty="0" smtClean="0"/>
              <a:t>Embedded Views</a:t>
            </a:r>
          </a:p>
          <a:p>
            <a:r>
              <a:rPr lang="en-US" dirty="0" smtClean="0"/>
              <a:t>Dynamic Page Views</a:t>
            </a:r>
          </a:p>
          <a:p>
            <a:r>
              <a:rPr lang="en-US" dirty="0" smtClean="0"/>
              <a:t>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smtClean="0"/>
              <a:t>github.com/lozanotek/advancedmvc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3609</TotalTime>
  <Words>39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lozanotek_template</vt:lpstr>
      <vt:lpstr>Custom Design</vt:lpstr>
      <vt:lpstr>Advanced ASP.NET MVC</vt:lpstr>
      <vt:lpstr>Agenda</vt:lpstr>
      <vt:lpstr>Info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271</cp:revision>
  <dcterms:created xsi:type="dcterms:W3CDTF">2010-08-26T02:02:00Z</dcterms:created>
  <dcterms:modified xsi:type="dcterms:W3CDTF">2011-04-28T03:34:59Z</dcterms:modified>
</cp:coreProperties>
</file>