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9"/>
  </p:notesMasterIdLst>
  <p:handoutMasterIdLst>
    <p:handoutMasterId r:id="rId10"/>
  </p:handoutMasterIdLst>
  <p:sldIdLst>
    <p:sldId id="676" r:id="rId3"/>
    <p:sldId id="700" r:id="rId4"/>
    <p:sldId id="677" r:id="rId5"/>
    <p:sldId id="701" r:id="rId6"/>
    <p:sldId id="702" r:id="rId7"/>
    <p:sldId id="696" r:id="rId8"/>
  </p:sldIdLst>
  <p:sldSz cx="9144000" cy="6858000" type="screen4x3"/>
  <p:notesSz cx="9601200" cy="7315200"/>
  <p:custDataLst>
    <p:tags r:id="rId11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68" d="100"/>
          <a:sy n="68" d="100"/>
        </p:scale>
        <p:origin x="11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3/16/2013 10:14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3/16/2013 10:14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3/16/2013 10:14 AM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  <p:extLst>
      <p:ext uri="{BB962C8B-B14F-4D97-AF65-F5344CB8AC3E}">
        <p14:creationId xmlns:p14="http://schemas.microsoft.com/office/powerpoint/2010/main" val="348728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lozanotek.com/b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Advanced ASP.NET MVC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4953000"/>
            <a:ext cx="8077200" cy="175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@</a:t>
            </a:r>
            <a:r>
              <a:rPr lang="en-US" b="1" dirty="0" err="1" smtClean="0">
                <a:solidFill>
                  <a:schemeClr val="tx2"/>
                </a:solidFill>
              </a:rPr>
              <a:t>jglozano</a:t>
            </a:r>
            <a:endParaRPr lang="en-US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196868"/>
            <a:ext cx="8410575" cy="29074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For you to start thinking differently about ASP.NET MVC.  If the feature doesn’t come ‘out of the box’, it doesn’t mean it’s not possible to do.</a:t>
            </a:r>
          </a:p>
          <a:p>
            <a:pPr marL="0" indent="0">
              <a:buNone/>
            </a:pPr>
            <a:r>
              <a:rPr lang="en-US" b="1" i="1" dirty="0" smtClean="0"/>
              <a:t>Learn to ‘exploit’ the framework to do more for you…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907462"/>
          </a:xfrm>
        </p:spPr>
        <p:txBody>
          <a:bodyPr/>
          <a:lstStyle/>
          <a:p>
            <a:r>
              <a:rPr lang="en-US" dirty="0" smtClean="0"/>
              <a:t>Inferred Actions</a:t>
            </a:r>
          </a:p>
          <a:p>
            <a:r>
              <a:rPr lang="en-US" dirty="0" smtClean="0"/>
              <a:t>POCO Results</a:t>
            </a:r>
          </a:p>
          <a:p>
            <a:r>
              <a:rPr lang="en-US" dirty="0" smtClean="0"/>
              <a:t>Custom Filters</a:t>
            </a:r>
          </a:p>
          <a:p>
            <a:r>
              <a:rPr lang="en-US" dirty="0" smtClean="0"/>
              <a:t>Dynamic Page Views</a:t>
            </a:r>
          </a:p>
          <a:p>
            <a:r>
              <a:rPr lang="en-US" dirty="0" smtClean="0"/>
              <a:t>??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http://lozanotek.com/blog</a:t>
            </a:r>
            <a:endParaRPr lang="en-US" b="1" dirty="0" smtClean="0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1400" y="18288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0" y="7366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211" y="5181600"/>
            <a:ext cx="780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https:</a:t>
            </a:r>
            <a:r>
              <a:rPr lang="en-US" sz="3200" dirty="0">
                <a:latin typeface="+mn-lt"/>
              </a:rPr>
              <a:t>//</a:t>
            </a:r>
            <a:r>
              <a:rPr lang="en-US" sz="3200" dirty="0" err="1">
                <a:latin typeface="+mn-lt"/>
              </a:rPr>
              <a:t>github.com</a:t>
            </a:r>
            <a:r>
              <a:rPr lang="en-US" sz="3200" dirty="0">
                <a:latin typeface="+mn-lt"/>
              </a:rPr>
              <a:t>/lozanotek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AdvancedMvc</a:t>
            </a:r>
            <a:endParaRPr lang="en-US" sz="32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2946400"/>
            <a:ext cx="2540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14799"/>
            <a:ext cx="2540000" cy="8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04428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6423</TotalTime>
  <Words>88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Advanced ASP.NET MVC</vt:lpstr>
      <vt:lpstr>Goal</vt:lpstr>
      <vt:lpstr>Agenda</vt:lpstr>
      <vt:lpstr>Info</vt:lpstr>
      <vt:lpstr>Demo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289</cp:revision>
  <dcterms:created xsi:type="dcterms:W3CDTF">2010-08-26T02:02:00Z</dcterms:created>
  <dcterms:modified xsi:type="dcterms:W3CDTF">2013-03-16T15:15:39Z</dcterms:modified>
</cp:coreProperties>
</file>