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699" r:id="rId4"/>
    <p:sldId id="700" r:id="rId5"/>
    <p:sldId id="677" r:id="rId6"/>
    <p:sldId id="701" r:id="rId7"/>
    <p:sldId id="702" r:id="rId8"/>
    <p:sldId id="696" r:id="rId9"/>
  </p:sldIdLst>
  <p:sldSz cx="9144000" cy="6858000" type="screen4x3"/>
  <p:notesSz cx="9601200" cy="7315200"/>
  <p:custDataLst>
    <p:tags r:id="rId13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>
        <p:scale>
          <a:sx n="134" d="100"/>
          <a:sy n="134" d="100"/>
        </p:scale>
        <p:origin x="-808" y="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7/26/12 21:38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7/26/12 21:38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7/28/12 20:04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jpeg"/><Relationship Id="rId23" Type="http://schemas.openxmlformats.org/officeDocument/2006/relationships/image" Target="../media/image26.jpeg"/><Relationship Id="rId24" Type="http://schemas.openxmlformats.org/officeDocument/2006/relationships/image" Target="../media/image27.jpeg"/><Relationship Id="rId25" Type="http://schemas.openxmlformats.org/officeDocument/2006/relationships/image" Target="../media/image28.jpeg"/><Relationship Id="rId26" Type="http://schemas.openxmlformats.org/officeDocument/2006/relationships/image" Target="../media/image29.png"/><Relationship Id="rId27" Type="http://schemas.openxmlformats.org/officeDocument/2006/relationships/image" Target="../media/image30.jpeg"/><Relationship Id="rId28" Type="http://schemas.openxmlformats.org/officeDocument/2006/relationships/image" Target="../media/image31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30" Type="http://schemas.openxmlformats.org/officeDocument/2006/relationships/image" Target="../media/image33.jpe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9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gif"/><Relationship Id="rId36" Type="http://schemas.openxmlformats.org/officeDocument/2006/relationships/image" Target="../media/image39.jpeg"/><Relationship Id="rId10" Type="http://schemas.openxmlformats.org/officeDocument/2006/relationships/image" Target="../media/image13.png"/><Relationship Id="rId11" Type="http://schemas.openxmlformats.org/officeDocument/2006/relationships/image" Target="../media/image14.jpe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gif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zanotek.com/blo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Advanced ASP.NET MVC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4953000"/>
            <a:ext cx="8077200" cy="175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@</a:t>
            </a:r>
            <a:r>
              <a:rPr lang="en-US" b="1" dirty="0" err="1" smtClean="0">
                <a:solidFill>
                  <a:schemeClr val="tx2"/>
                </a:solidFill>
              </a:rPr>
              <a:t>jglozano</a:t>
            </a:r>
            <a:endParaRPr lang="en-US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23216" y="84026"/>
            <a:ext cx="8915400" cy="6714790"/>
            <a:chOff x="123216" y="84026"/>
            <a:chExt cx="8915400" cy="6714790"/>
          </a:xfrm>
        </p:grpSpPr>
        <p:grpSp>
          <p:nvGrpSpPr>
            <p:cNvPr id="43" name="Group 42"/>
            <p:cNvGrpSpPr/>
            <p:nvPr/>
          </p:nvGrpSpPr>
          <p:grpSpPr>
            <a:xfrm>
              <a:off x="152400" y="84026"/>
              <a:ext cx="8855055" cy="1371600"/>
              <a:chOff x="152400" y="93754"/>
              <a:chExt cx="8855055" cy="13716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52400" y="93754"/>
                <a:ext cx="8855055" cy="1371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87" y="590516"/>
                <a:ext cx="1662307" cy="781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365" y="756630"/>
                <a:ext cx="1652035" cy="462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8328"/>
                <a:ext cx="2302412" cy="4368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695528"/>
                <a:ext cx="1826320" cy="561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9" descr="http://www.stlouisdayofdotnet.com/2012/Media/Default/Sponsors/microsof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38328"/>
                <a:ext cx="1652035" cy="45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1" descr="http://www.stlouisdayofdotnet.com/2012/Media/Default/Sponsors/nokia-developer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14528"/>
                <a:ext cx="2048751" cy="879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itle 1"/>
              <p:cNvSpPr txBox="1">
                <a:spLocks/>
              </p:cNvSpPr>
              <p:nvPr/>
            </p:nvSpPr>
            <p:spPr>
              <a:xfrm>
                <a:off x="257963" y="179663"/>
                <a:ext cx="2561437" cy="429937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Platinum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9091" y="5610966"/>
              <a:ext cx="8838364" cy="1187850"/>
              <a:chOff x="169091" y="5620694"/>
              <a:chExt cx="8838364" cy="118785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69091" y="5620694"/>
                <a:ext cx="8838364" cy="11878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://www.stlouisdayofdotnet.com/2012/Media/Default/Sponsors/discountasp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0262" y="5711831"/>
                <a:ext cx="1010350" cy="540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://www.stlouisdayofdotnet.com/2012/Media/Default/Sponsors/logicnp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47" y="6252369"/>
                <a:ext cx="1858505" cy="4206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://www.stlouisdayofdotnet.com/2012/Media/Default/Sponsors/pluralsight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7307" y="6280070"/>
                <a:ext cx="1720893" cy="447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stlouisdayofdotnet.com/2012/Media/Default/Sponsors/TransITions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618" y="5704943"/>
                <a:ext cx="15240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://www.stlouisdayofdotnet.com/2012/Media/Default/Sponsors/stackoverflow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014" y="6092786"/>
                <a:ext cx="2252372" cy="635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369961" y="5782511"/>
                <a:ext cx="2678039" cy="303592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Silver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23216" y="1543456"/>
              <a:ext cx="8915400" cy="3948849"/>
              <a:chOff x="123216" y="1617952"/>
              <a:chExt cx="8915400" cy="3948849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216" y="1617952"/>
                <a:ext cx="8915400" cy="394884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7030A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4" descr="http://www.stlouisdayofdotnet.com/2012/Media/Default/Sponsors/equifax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2286000"/>
                <a:ext cx="1847723" cy="4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8" descr="http://www.stlouisdayofdotnet.com/2012/Media/Default/Sponsors/architectnow.jp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283" y="2446424"/>
                <a:ext cx="1148222" cy="105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http://www.stlouisdayofdotnet.com/2012/Media/Default/Sponsors/talentporte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258248"/>
                <a:ext cx="1583678" cy="475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http://www.stlouisdayofdotnet.com/2012/Media/Default/Sponsors/vantagelinks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446" y="2264343"/>
                <a:ext cx="899154" cy="9531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http://www.stlouisdayofdotnet.com/2012/Media/Default/Sponsors/ctp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6084" y="4953000"/>
                <a:ext cx="2152916" cy="516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4" descr="http://www.stlouisdayofdotnet.com/2012/Media/Default/Sponsors/kellymitchell.png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1827096"/>
                <a:ext cx="2489975" cy="31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http://www.stlouisdayofdotnet.com/2012/Media/Default/Sponsors/daugherty.gif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3436761"/>
                <a:ext cx="1693084" cy="60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2" descr="http://www.stlouisdayofdotnet.com/2012/Media/Default/Sponsors/componentone.pn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7039" y="1755412"/>
                <a:ext cx="2343176" cy="531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4" descr="http://www.stlouisdayofdotnet.com/2012/Media/Default/Sponsors/busyevent.png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7978" y="3065663"/>
                <a:ext cx="770871" cy="593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6" descr="http://www.stlouisdayofdotnet.com/2012/Media/Default/Sponsors/fastsearch.jp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570" y="2345528"/>
                <a:ext cx="797422" cy="62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8" descr="http://www.stlouisdayofdotnet.com/2012/Media/Default/Sponsors/washuit.jpg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2836446"/>
                <a:ext cx="1342463" cy="774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0" descr="http://www.stlouisdayofdotnet.com/2012/Media/Default/Sponsors/AdvancedResources.jpg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32" y="5035052"/>
                <a:ext cx="1784229" cy="4443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4" descr="http://www.stlouisdayofdotnet.com/2012/Media/Default/Sponsors/preferredresources.jpg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7675" y="4953000"/>
                <a:ext cx="2002495" cy="510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8" descr="http://www.stlouisdayofdotnet.com/2012/Media/Default/Sponsors/ungerboeck.png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872" y="2797534"/>
                <a:ext cx="1715726" cy="533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0" descr="http://www.stlouisdayofdotnet.com/2012/Media/Default/Sponsors/byrne-software.jpg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1750896"/>
                <a:ext cx="1197684" cy="441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2" descr="http://www.stlouisdayofdotnet.com/2012/Media/Default/Sponsors/PerceptiveSoftware.jp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9864" y="2209800"/>
                <a:ext cx="2292992" cy="60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44" descr="http://www.stlouisdayofdotnet.com/2012/Media/Default/Sponsors/LRS.jpg"/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578" y="3581400"/>
                <a:ext cx="778645" cy="573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8" descr="http://www.stlouisdayofdotnet.com/2012/Media/Default/Sponsors/xiolink.jpg"/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119" y="2345528"/>
                <a:ext cx="720481" cy="455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itle 1"/>
              <p:cNvSpPr txBox="1">
                <a:spLocks/>
              </p:cNvSpPr>
              <p:nvPr/>
            </p:nvSpPr>
            <p:spPr>
              <a:xfrm>
                <a:off x="457200" y="1759918"/>
                <a:ext cx="1849789" cy="457200"/>
              </a:xfrm>
              <a:prstGeom prst="rect">
                <a:avLst/>
              </a:prstGeom>
            </p:spPr>
            <p:txBody>
              <a:bodyPr lIns="68586" tIns="34294" rIns="68586" bIns="34294"/>
              <a:lstStyle>
                <a:lvl1pPr algn="l" defTabSz="914363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0" baseline="0" dirty="0" smtClean="0">
                    <a:ln w="3175">
                      <a:noFill/>
                    </a:ln>
                    <a:gradFill>
                      <a:gsLst>
                        <a:gs pos="0">
                          <a:schemeClr val="tx2"/>
                        </a:gs>
                        <a:gs pos="86000">
                          <a:schemeClr val="tx2"/>
                        </a:gs>
                      </a:gsLst>
                      <a:lin ang="5400000" scaled="0"/>
                    </a:gradFill>
                    <a:effectLst/>
                    <a:latin typeface="Segoe UI Light" pitchFamily="34" charset="0"/>
                    <a:ea typeface="+mn-ea"/>
                    <a:cs typeface="Arial" charset="0"/>
                  </a:defRPr>
                </a:lvl1pPr>
              </a:lstStyle>
              <a:p>
                <a:r>
                  <a:rPr lang="en-US" sz="2000" b="1" spc="-70" dirty="0" smtClean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Segoe UI" pitchFamily="34" charset="0"/>
                    <a:cs typeface="Segoe UI" pitchFamily="34" charset="0"/>
                  </a:rPr>
                  <a:t>Gold Sponsors</a:t>
                </a:r>
                <a:endParaRPr lang="en-US" sz="2000" b="1" spc="-7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2" name="Picture 51" descr="http://www.stlouisdayofdotnet.com/2012/Media/Default/Sponsors/scottrade.png"/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214" y="3413759"/>
                <a:ext cx="1514807" cy="4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6" descr="http://www.stlouisdayofdotnet.com/2012/Media/Default/Sponsors/MissouriState.png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378" y="2819400"/>
                <a:ext cx="1824600" cy="512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 descr="http://www.stlouisdayofdotnet.com/2012/Media/Default/Sponsors/telerik.png"/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8386" y="4791137"/>
                <a:ext cx="1413998" cy="487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2" descr="http://www.stlouisdayofdotnet.com/2012/Media/Default/Sponsors/infragistics.png"/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9673" y="3999761"/>
                <a:ext cx="2166365" cy="496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6" descr="http://www.stlouisdayofdotnet.com/2012/Media/Default/Sponsors/cait.gif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4816" y="4212307"/>
                <a:ext cx="2177162" cy="544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50" descr="http://www.stlouisdayofdotnet.com/2012/Media/Default/Sponsors/adaptivesg.jpg"/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2827" y="4563917"/>
                <a:ext cx="1978951" cy="389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http://www.stlouisdayofdotnet.com/2012/Media/Default/Sponsors/centriq.png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6135" y="3692775"/>
                <a:ext cx="1414024" cy="65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http://www.stlouisdayofdotnet.com/2012/Media/Default/Sponsors/TDKtechnologies.png"/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0385" y="3473093"/>
                <a:ext cx="1661215" cy="672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6" descr="http://www.stlouisdayofdotnet.com/2012/Media/Default/Sponsors/Twilio.png"/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35" y="4213671"/>
                <a:ext cx="1628775" cy="54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://www.stlouisdayofdotnet.com/2012/Media/Default/Sponsors/perficient.png"/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765" y="2127412"/>
                <a:ext cx="1068927" cy="468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063359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2196868"/>
            <a:ext cx="8410575" cy="29074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For you to start thinking differently about ASP.NET MVC.  If the feature doesn’t come ‘out of the box’, it doesn’t </a:t>
            </a:r>
            <a:r>
              <a:rPr lang="en-US" b="1" i="1" dirty="0" smtClean="0"/>
              <a:t>mean it’s not possible to do.</a:t>
            </a:r>
          </a:p>
          <a:p>
            <a:pPr marL="0" indent="0">
              <a:buNone/>
            </a:pPr>
            <a:r>
              <a:rPr lang="en-US" b="1" i="1" dirty="0" smtClean="0"/>
              <a:t>Learn to ‘exploit’ the framework to do more for you…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907462"/>
          </a:xfrm>
        </p:spPr>
        <p:txBody>
          <a:bodyPr/>
          <a:lstStyle/>
          <a:p>
            <a:r>
              <a:rPr lang="en-US" dirty="0" smtClean="0"/>
              <a:t>Inferred </a:t>
            </a:r>
            <a:r>
              <a:rPr lang="en-US" dirty="0" smtClean="0"/>
              <a:t>Actions</a:t>
            </a:r>
          </a:p>
          <a:p>
            <a:r>
              <a:rPr lang="en-US" dirty="0" smtClean="0"/>
              <a:t>POCO Results</a:t>
            </a:r>
          </a:p>
          <a:p>
            <a:r>
              <a:rPr lang="en-US" dirty="0" smtClean="0"/>
              <a:t>Custom Results</a:t>
            </a:r>
          </a:p>
          <a:p>
            <a:r>
              <a:rPr lang="en-US" dirty="0" smtClean="0"/>
              <a:t>Dynamic Page Views</a:t>
            </a:r>
          </a:p>
          <a:p>
            <a:r>
              <a:rPr lang="en-US" dirty="0" smtClean="0"/>
              <a:t>??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http://lozanotek.com/blog</a:t>
            </a:r>
            <a:endParaRPr lang="en-US" b="1" dirty="0" smtClean="0"/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14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00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211" y="5181600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https:</a:t>
            </a:r>
            <a:r>
              <a:rPr lang="en-US" sz="3200" dirty="0">
                <a:latin typeface="+mn-lt"/>
              </a:rPr>
              <a:t>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AdvancedMvc</a:t>
            </a:r>
            <a:endParaRPr lang="en-US" sz="32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657600"/>
            <a:ext cx="2540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304428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6404</TotalTime>
  <Words>110</Words>
  <Application>Microsoft Macintosh PowerPoint</Application>
  <PresentationFormat>On-screen Show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lozanotek_template</vt:lpstr>
      <vt:lpstr>Custom Design</vt:lpstr>
      <vt:lpstr>Advanced ASP.NET MVC</vt:lpstr>
      <vt:lpstr>PowerPoint Presentation</vt:lpstr>
      <vt:lpstr>Goal</vt:lpstr>
      <vt:lpstr>Agenda</vt:lpstr>
      <vt:lpstr>Info</vt:lpstr>
      <vt:lpstr>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284</cp:revision>
  <dcterms:created xsi:type="dcterms:W3CDTF">2010-08-26T02:02:00Z</dcterms:created>
  <dcterms:modified xsi:type="dcterms:W3CDTF">2012-07-29T01:14:38Z</dcterms:modified>
</cp:coreProperties>
</file>