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99" r:id="rId4"/>
    <p:sldId id="700" r:id="rId5"/>
    <p:sldId id="677" r:id="rId6"/>
    <p:sldId id="701" r:id="rId7"/>
    <p:sldId id="702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>
        <p:scale>
          <a:sx n="80" d="100"/>
          <a:sy n="80" d="100"/>
        </p:scale>
        <p:origin x="-79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8/3/2012 12:06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8/3/2012 12:06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8/3/2012 12:06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06335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90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start thinking differently about ASP.NET MVC.  If the feature doesn’t come ‘out of the box’, it doesn’t mean it’s not possible to do.</a:t>
            </a:r>
          </a:p>
          <a:p>
            <a:pPr marL="0" indent="0">
              <a:buNone/>
            </a:pPr>
            <a:r>
              <a:rPr lang="en-US" b="1" i="1" dirty="0" smtClean="0"/>
              <a:t>Learn to ‘exploit’ the framework to do more for you…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07462"/>
          </a:xfrm>
        </p:spPr>
        <p:txBody>
          <a:bodyPr/>
          <a:lstStyle/>
          <a:p>
            <a:r>
              <a:rPr lang="en-US" dirty="0" smtClean="0"/>
              <a:t>Inferred 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Filters</a:t>
            </a:r>
            <a:endParaRPr lang="en-US" dirty="0" smtClean="0"/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18288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0" y="7366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211" y="5181600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AdvancedMvc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946400"/>
            <a:ext cx="2540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14799"/>
            <a:ext cx="2540000" cy="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6423</TotalTime>
  <Words>94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Advanced ASP.NET MVC</vt:lpstr>
      <vt:lpstr>PowerPoint Presentation</vt:lpstr>
      <vt:lpstr>Goal</vt:lpstr>
      <vt:lpstr>Agenda</vt:lpstr>
      <vt:lpstr>Info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288</cp:revision>
  <dcterms:created xsi:type="dcterms:W3CDTF">2010-08-26T02:02:00Z</dcterms:created>
  <dcterms:modified xsi:type="dcterms:W3CDTF">2012-08-03T17:17:00Z</dcterms:modified>
</cp:coreProperties>
</file>