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676" r:id="rId3"/>
    <p:sldId id="700" r:id="rId4"/>
    <p:sldId id="715" r:id="rId5"/>
    <p:sldId id="701" r:id="rId6"/>
    <p:sldId id="677" r:id="rId7"/>
    <p:sldId id="705" r:id="rId8"/>
    <p:sldId id="708" r:id="rId9"/>
    <p:sldId id="709" r:id="rId10"/>
    <p:sldId id="713" r:id="rId11"/>
    <p:sldId id="714" r:id="rId12"/>
    <p:sldId id="702" r:id="rId13"/>
    <p:sldId id="696" r:id="rId14"/>
  </p:sldIdLst>
  <p:sldSz cx="9144000" cy="5143500" type="screen16x9"/>
  <p:notesSz cx="9601200" cy="7315200"/>
  <p:custDataLst>
    <p:tags r:id="rId17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3" autoAdjust="0"/>
  </p:normalViewPr>
  <p:slideViewPr>
    <p:cSldViewPr>
      <p:cViewPr varScale="1">
        <p:scale>
          <a:sx n="149" d="100"/>
          <a:sy n="149" d="100"/>
        </p:scale>
        <p:origin x="100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11/20/19 11:36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11/20/19 11:35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11/20/19 11:35 AM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Implementing Web Security in Your ASP.NET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160591"/>
          </a:xfrm>
        </p:spPr>
        <p:txBody>
          <a:bodyPr/>
          <a:lstStyle/>
          <a:p>
            <a:r>
              <a:rPr lang="en-US" dirty="0">
                <a:effectLst/>
              </a:rPr>
              <a:t> </a:t>
            </a:r>
            <a:r>
              <a:rPr lang="en-US" dirty="0"/>
              <a:t>OpenID Connect</a:t>
            </a:r>
          </a:p>
          <a:p>
            <a:pPr lvl="1"/>
            <a:r>
              <a:rPr lang="en-US" dirty="0"/>
              <a:t>Uses OAuth 2 flow</a:t>
            </a:r>
          </a:p>
          <a:p>
            <a:pPr lvl="1"/>
            <a:r>
              <a:rPr lang="en-US" dirty="0"/>
              <a:t>Adds User Information exchange via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45605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Get a basic understanding of open source tooling that helps YOUR security solution.</a:t>
            </a:r>
          </a:p>
          <a:p>
            <a:pPr marL="0" indent="0">
              <a:buNone/>
            </a:pPr>
            <a:r>
              <a:rPr lang="en-US" b="1" i="1" dirty="0"/>
              <a:t>Spark ideas about what you add to your application to make user authentication easier and simple.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Your mileage may vary with the topics and approaches discussed. </a:t>
            </a:r>
          </a:p>
          <a:p>
            <a:pPr marL="0" indent="0">
              <a:buNone/>
            </a:pPr>
            <a:r>
              <a:rPr lang="en-US" b="1" i="1" dirty="0"/>
              <a:t>Implementation of an SSO solution will vary depending on your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590314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8220" y="3886200"/>
            <a:ext cx="7590539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n-lt"/>
              </a:rPr>
              <a:t>https://github.com/lozanotek/aspnet-security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429C5-40B9-44E4-86FB-432E15D7CB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58" y="2511695"/>
            <a:ext cx="1212253" cy="10881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26D1D-0C23-4C24-9281-7AE8DD32E6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93" y="2511695"/>
            <a:ext cx="1210007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126462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Demos, Demos, Demos!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Helps define </a:t>
            </a:r>
            <a:r>
              <a:rPr lang="en-US" i="1" kern="0" dirty="0"/>
              <a:t>delegation protocol</a:t>
            </a:r>
            <a:r>
              <a:rPr lang="en-US" kern="0" dirty="0"/>
              <a:t> for conveying </a:t>
            </a:r>
            <a:r>
              <a:rPr lang="en-US" i="1" kern="0" dirty="0"/>
              <a:t>authorization decisions</a:t>
            </a:r>
            <a:r>
              <a:rPr lang="en-US" kern="0" dirty="0"/>
              <a:t> for applications and APIs….</a:t>
            </a:r>
          </a:p>
          <a:p>
            <a:endParaRPr lang="en-US" kern="0" dirty="0"/>
          </a:p>
          <a:p>
            <a:pPr marL="0" indent="0">
              <a:buNone/>
            </a:pPr>
            <a:r>
              <a:rPr lang="en-US" sz="2800" i="1" kern="0" dirty="0"/>
              <a:t>http://oauth.net/articles/authentication/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4" y="1317780"/>
            <a:ext cx="305117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600" y="3943350"/>
            <a:ext cx="17508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(Men)</a:t>
            </a:r>
          </a:p>
        </p:txBody>
      </p:sp>
    </p:spTree>
    <p:extLst>
      <p:ext uri="{BB962C8B-B14F-4D97-AF65-F5344CB8AC3E}">
        <p14:creationId xmlns:p14="http://schemas.microsoft.com/office/powerpoint/2010/main" val="9224104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84" y="1317780"/>
            <a:ext cx="2995833" cy="2507941"/>
          </a:xfrm>
        </p:spPr>
      </p:pic>
      <p:sp>
        <p:nvSpPr>
          <p:cNvPr id="5" name="TextBox 4"/>
          <p:cNvSpPr txBox="1"/>
          <p:nvPr/>
        </p:nvSpPr>
        <p:spPr>
          <a:xfrm>
            <a:off x="2122579" y="4411469"/>
            <a:ext cx="489884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http://www.dancing4beginners.com/rumba-dance-steps.htm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6549" y="3943350"/>
            <a:ext cx="21309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Rumba (Women)</a:t>
            </a:r>
          </a:p>
        </p:txBody>
      </p:sp>
    </p:spTree>
    <p:extLst>
      <p:ext uri="{BB962C8B-B14F-4D97-AF65-F5344CB8AC3E}">
        <p14:creationId xmlns:p14="http://schemas.microsoft.com/office/powerpoint/2010/main" val="174484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62322"/>
          </a:xfrm>
        </p:spPr>
        <p:txBody>
          <a:bodyPr/>
          <a:lstStyle/>
          <a:p>
            <a:r>
              <a:rPr lang="en-US" dirty="0"/>
              <a:t>OAuth 2</a:t>
            </a:r>
          </a:p>
          <a:p>
            <a:pPr lvl="1"/>
            <a:r>
              <a:rPr lang="en-US" dirty="0">
                <a:effectLst/>
              </a:rPr>
              <a:t>Delegation protocol for authorization decisions</a:t>
            </a:r>
          </a:p>
          <a:p>
            <a:pPr lvl="1"/>
            <a:r>
              <a:rPr lang="en-US" dirty="0">
                <a:effectLst/>
              </a:rPr>
              <a:t>Allows issuance of access tokens to third-party clients once approved by an owner (user)</a:t>
            </a:r>
          </a:p>
          <a:p>
            <a:pPr lvl="1"/>
            <a:r>
              <a:rPr lang="en-US" dirty="0">
                <a:effectLst/>
              </a:rPr>
              <a:t>Access tokens grant (limited) access to owner resources (pictures, timeline, tweets, etc.)</a:t>
            </a:r>
          </a:p>
        </p:txBody>
      </p:sp>
    </p:spTree>
    <p:extLst>
      <p:ext uri="{BB962C8B-B14F-4D97-AF65-F5344CB8AC3E}">
        <p14:creationId xmlns:p14="http://schemas.microsoft.com/office/powerpoint/2010/main" val="2306712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6754</TotalTime>
  <Words>239</Words>
  <Application>Microsoft Macintosh PowerPoint</Application>
  <PresentationFormat>On-screen Show (16:9)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Implementing Web Security in Your ASP.NET Applications</vt:lpstr>
      <vt:lpstr>Goal</vt:lpstr>
      <vt:lpstr>Caveat</vt:lpstr>
      <vt:lpstr>Info</vt:lpstr>
      <vt:lpstr>Agenda</vt:lpstr>
      <vt:lpstr>Authentication Flow</vt:lpstr>
      <vt:lpstr>Authentication Flow</vt:lpstr>
      <vt:lpstr>Authentication Flow</vt:lpstr>
      <vt:lpstr>Authentication Flow</vt:lpstr>
      <vt:lpstr>Authentication Flow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332</cp:revision>
  <dcterms:created xsi:type="dcterms:W3CDTF">2010-08-26T02:02:00Z</dcterms:created>
  <dcterms:modified xsi:type="dcterms:W3CDTF">2019-11-20T21:21:46Z</dcterms:modified>
</cp:coreProperties>
</file>