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0"/>
  </p:notesMasterIdLst>
  <p:handoutMasterIdLst>
    <p:handoutMasterId r:id="rId21"/>
  </p:handoutMasterIdLst>
  <p:sldIdLst>
    <p:sldId id="676" r:id="rId3"/>
    <p:sldId id="700" r:id="rId4"/>
    <p:sldId id="715" r:id="rId5"/>
    <p:sldId id="701" r:id="rId6"/>
    <p:sldId id="677" r:id="rId7"/>
    <p:sldId id="705" r:id="rId8"/>
    <p:sldId id="708" r:id="rId9"/>
    <p:sldId id="709" r:id="rId10"/>
    <p:sldId id="713" r:id="rId11"/>
    <p:sldId id="714" r:id="rId12"/>
    <p:sldId id="710" r:id="rId13"/>
    <p:sldId id="711" r:id="rId14"/>
    <p:sldId id="706" r:id="rId15"/>
    <p:sldId id="712" r:id="rId16"/>
    <p:sldId id="707" r:id="rId17"/>
    <p:sldId id="702" r:id="rId18"/>
    <p:sldId id="696" r:id="rId19"/>
  </p:sldIdLst>
  <p:sldSz cx="9144000" cy="5143500" type="screen16x9"/>
  <p:notesSz cx="9601200" cy="7315200"/>
  <p:custDataLst>
    <p:tags r:id="rId2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 varScale="1">
        <p:scale>
          <a:sx n="79" d="100"/>
          <a:sy n="79" d="100"/>
        </p:scale>
        <p:origin x="86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9/26/2017 10:04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9/26/2017 10:04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9/26/2017 10:04 PM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Implementing Web Security in Your ASP.NET Applications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/>
              <a:t>Uses OAuth 2 flow</a:t>
            </a:r>
          </a:p>
          <a:p>
            <a:pPr lvl="1"/>
            <a:r>
              <a:rPr lang="en-US" dirty="0"/>
              <a:t>Adds 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OAuth 2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 redirects </a:t>
            </a:r>
            <a:r>
              <a:rPr lang="en-US" b="1" dirty="0"/>
              <a:t>User</a:t>
            </a:r>
            <a:r>
              <a:rPr lang="en-US" dirty="0"/>
              <a:t> to </a:t>
            </a:r>
            <a:r>
              <a:rPr lang="en-US" b="1" dirty="0"/>
              <a:t>Service</a:t>
            </a:r>
            <a:r>
              <a:rPr lang="en-US" dirty="0"/>
              <a:t> for </a:t>
            </a:r>
            <a:r>
              <a:rPr lang="en-US" i="1" dirty="0"/>
              <a:t>authorization</a:t>
            </a:r>
            <a:endParaRPr lang="en-US" b="1" dirty="0"/>
          </a:p>
          <a:p>
            <a:r>
              <a:rPr lang="en-US" dirty="0"/>
              <a:t>User </a:t>
            </a:r>
            <a:r>
              <a:rPr lang="en-US" i="1" dirty="0"/>
              <a:t>authenticates</a:t>
            </a:r>
            <a:r>
              <a:rPr lang="en-US" dirty="0"/>
              <a:t> into Service and grants Application access to </a:t>
            </a:r>
            <a:r>
              <a:rPr lang="en-US" b="1" dirty="0"/>
              <a:t>Resources</a:t>
            </a:r>
          </a:p>
          <a:p>
            <a:r>
              <a:rPr lang="en-US" dirty="0"/>
              <a:t>Service redirects User back to Application (via Redirect URL) with a special </a:t>
            </a:r>
            <a:r>
              <a:rPr lang="en-US" b="1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1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OAuth 2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dirty="0"/>
              <a:t>Application uses Code to get an </a:t>
            </a:r>
            <a:r>
              <a:rPr lang="en-US" b="1" dirty="0"/>
              <a:t>Access Token</a:t>
            </a:r>
            <a:endParaRPr lang="en-US" dirty="0"/>
          </a:p>
          <a:p>
            <a:r>
              <a:rPr lang="en-US" dirty="0"/>
              <a:t>Service returns Access Token for the User</a:t>
            </a:r>
          </a:p>
          <a:p>
            <a:r>
              <a:rPr lang="en-US" dirty="0"/>
              <a:t>Application can use Access Token for subsequent requests to Service on User’s behalf</a:t>
            </a:r>
          </a:p>
        </p:txBody>
      </p:sp>
    </p:spTree>
    <p:extLst>
      <p:ext uri="{BB962C8B-B14F-4D97-AF65-F5344CB8AC3E}">
        <p14:creationId xmlns:p14="http://schemas.microsoft.com/office/powerpoint/2010/main" val="1754780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OpenID Connect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>
                <a:effectLst/>
              </a:rPr>
              <a:t>Relying Party</a:t>
            </a:r>
            <a:r>
              <a:rPr lang="en-US" dirty="0">
                <a:effectLst/>
              </a:rPr>
              <a:t> sends request to the </a:t>
            </a:r>
            <a:r>
              <a:rPr lang="en-US" b="1" dirty="0">
                <a:effectLst/>
              </a:rPr>
              <a:t>OpenID Provider</a:t>
            </a:r>
            <a:r>
              <a:rPr lang="en-US" dirty="0">
                <a:effectLst/>
              </a:rPr>
              <a:t> to authenticate the end user</a:t>
            </a:r>
          </a:p>
          <a:p>
            <a:r>
              <a:rPr lang="en-US" dirty="0">
                <a:effectLst/>
              </a:rPr>
              <a:t>OpenID provider authenticates the user</a:t>
            </a:r>
          </a:p>
          <a:p>
            <a:r>
              <a:rPr lang="en-US" dirty="0">
                <a:effectLst/>
              </a:rPr>
              <a:t>OpenID provider sends the </a:t>
            </a:r>
            <a:r>
              <a:rPr lang="en-US" b="1" dirty="0">
                <a:effectLst/>
              </a:rPr>
              <a:t>ID Token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Access Token</a:t>
            </a:r>
            <a:r>
              <a:rPr lang="en-US" dirty="0">
                <a:effectLst/>
              </a:rPr>
              <a:t> to the Relying Party</a:t>
            </a:r>
            <a:endParaRPr lang="en-US" kern="0" dirty="0"/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012859"/>
          </a:xfrm>
        </p:spPr>
        <p:txBody>
          <a:bodyPr/>
          <a:lstStyle/>
          <a:p>
            <a:r>
              <a:rPr lang="en-US" dirty="0">
                <a:effectLst/>
              </a:rPr>
              <a:t>Relying Party sends a request to the </a:t>
            </a:r>
            <a:r>
              <a:rPr lang="en-US" b="1" dirty="0">
                <a:effectLst/>
              </a:rPr>
              <a:t>User Info</a:t>
            </a:r>
            <a:r>
              <a:rPr lang="en-US" dirty="0">
                <a:effectLst/>
              </a:rPr>
              <a:t> endpoint with the access token.</a:t>
            </a:r>
          </a:p>
          <a:p>
            <a:r>
              <a:rPr lang="en-US" dirty="0">
                <a:effectLst/>
              </a:rPr>
              <a:t>User Info endpoint returns the </a:t>
            </a:r>
            <a:r>
              <a:rPr lang="en-US" b="1" dirty="0">
                <a:effectLst/>
              </a:rPr>
              <a:t>Claims</a:t>
            </a:r>
            <a:r>
              <a:rPr lang="en-US" dirty="0">
                <a:effectLst/>
              </a:rPr>
              <a:t> for the User.</a:t>
            </a:r>
          </a:p>
        </p:txBody>
      </p:sp>
    </p:spTree>
    <p:extLst>
      <p:ext uri="{BB962C8B-B14F-4D97-AF65-F5344CB8AC3E}">
        <p14:creationId xmlns:p14="http://schemas.microsoft.com/office/powerpoint/2010/main" val="13444832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Huh?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Huh?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/>
              <a:t>Spark ideas about what you add to your application to make user authentication easier and simple.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/>
              <a:t>Implementation of an SSO solution will vary depending on your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590314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n-lt"/>
              </a:rPr>
              <a:t>https://github.com/lozanotek/aspnet-security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429C5-40B9-44E4-86FB-432E15D7CB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58" y="2511695"/>
            <a:ext cx="1212253" cy="10881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26D1D-0C23-4C24-9281-7AE8DD32E6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93" y="2511695"/>
            <a:ext cx="1210007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Demos, Demos, Demos!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Helps define </a:t>
            </a:r>
            <a:r>
              <a:rPr lang="en-US" i="1" kern="0" dirty="0"/>
              <a:t>delegation protocol</a:t>
            </a:r>
            <a:r>
              <a:rPr lang="en-US" kern="0" dirty="0"/>
              <a:t> for conveying </a:t>
            </a:r>
            <a:r>
              <a:rPr lang="en-US" i="1" kern="0" dirty="0"/>
              <a:t>authorization decisions</a:t>
            </a:r>
            <a:r>
              <a:rPr lang="en-US" kern="0" dirty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(Men)</a:t>
            </a:r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(Women)</a:t>
            </a:r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/>
              <a:t>OAuth 2</a:t>
            </a:r>
          </a:p>
          <a:p>
            <a:pPr lvl="1"/>
            <a:r>
              <a:rPr lang="en-US" dirty="0">
                <a:effectLst/>
              </a:rPr>
              <a:t>Delegation protocol for authorization decisions</a:t>
            </a:r>
          </a:p>
          <a:p>
            <a:pPr lvl="1"/>
            <a:r>
              <a:rPr lang="en-US" dirty="0">
                <a:effectLst/>
              </a:rPr>
              <a:t>Allows issuance of access tokens to third-party clients once approved by an owner (user)</a:t>
            </a:r>
          </a:p>
          <a:p>
            <a:pPr lvl="1"/>
            <a:r>
              <a:rPr lang="en-US" dirty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6649</TotalTime>
  <Words>341</Words>
  <Application>Microsoft Office PowerPoint</Application>
  <PresentationFormat>On-screen Show (16:9)</PresentationFormat>
  <Paragraphs>60</Paragraphs>
  <Slides>17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Caveat</vt:lpstr>
      <vt:lpstr>Info</vt:lpstr>
      <vt:lpstr>Agenda</vt:lpstr>
      <vt:lpstr>Authentication Flow</vt:lpstr>
      <vt:lpstr>Authentication Flow</vt:lpstr>
      <vt:lpstr>Authentication Flow</vt:lpstr>
      <vt:lpstr>Authentication Flow</vt:lpstr>
      <vt:lpstr>Authentication Flow</vt:lpstr>
      <vt:lpstr>OAuth 2 Flow</vt:lpstr>
      <vt:lpstr>OAuth 2 Flow</vt:lpstr>
      <vt:lpstr>OpenID Connect Flow</vt:lpstr>
      <vt:lpstr>OpenID Connect Flow</vt:lpstr>
      <vt:lpstr>Huh?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330</cp:revision>
  <dcterms:created xsi:type="dcterms:W3CDTF">2010-08-26T02:02:00Z</dcterms:created>
  <dcterms:modified xsi:type="dcterms:W3CDTF">2017-09-27T03:06:52Z</dcterms:modified>
</cp:coreProperties>
</file>