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32"/>
  </p:notesMasterIdLst>
  <p:handoutMasterIdLst>
    <p:handoutMasterId r:id="rId33"/>
  </p:handoutMasterIdLst>
  <p:sldIdLst>
    <p:sldId id="676" r:id="rId3"/>
    <p:sldId id="700" r:id="rId4"/>
    <p:sldId id="727" r:id="rId5"/>
    <p:sldId id="677" r:id="rId6"/>
    <p:sldId id="701" r:id="rId7"/>
    <p:sldId id="705" r:id="rId8"/>
    <p:sldId id="706" r:id="rId9"/>
    <p:sldId id="707" r:id="rId10"/>
    <p:sldId id="708" r:id="rId11"/>
    <p:sldId id="709" r:id="rId12"/>
    <p:sldId id="710" r:id="rId13"/>
    <p:sldId id="711" r:id="rId14"/>
    <p:sldId id="712" r:id="rId15"/>
    <p:sldId id="713" r:id="rId16"/>
    <p:sldId id="714" r:id="rId17"/>
    <p:sldId id="715" r:id="rId18"/>
    <p:sldId id="716" r:id="rId19"/>
    <p:sldId id="717" r:id="rId20"/>
    <p:sldId id="718" r:id="rId21"/>
    <p:sldId id="719" r:id="rId22"/>
    <p:sldId id="720" r:id="rId23"/>
    <p:sldId id="724" r:id="rId24"/>
    <p:sldId id="725" r:id="rId25"/>
    <p:sldId id="726" r:id="rId26"/>
    <p:sldId id="721" r:id="rId27"/>
    <p:sldId id="722" r:id="rId28"/>
    <p:sldId id="723" r:id="rId29"/>
    <p:sldId id="702" r:id="rId30"/>
    <p:sldId id="696" r:id="rId31"/>
  </p:sldIdLst>
  <p:sldSz cx="9144000" cy="5143500" type="screen16x9"/>
  <p:notesSz cx="9601200" cy="7315200"/>
  <p:custDataLst>
    <p:tags r:id="rId35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7826" autoAdjust="0"/>
  </p:normalViewPr>
  <p:slideViewPr>
    <p:cSldViewPr>
      <p:cViewPr varScale="1">
        <p:scale>
          <a:sx n="133" d="100"/>
          <a:sy n="133" d="100"/>
        </p:scale>
        <p:origin x="-112" y="-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tags" Target="tags/tag1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10/28/14 22:47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10/28/14 22:47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10/28/14 22:47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ln/>
        </p:spPr>
      </p:sp>
    </p:spTree>
    <p:extLst>
      <p:ext uri="{BB962C8B-B14F-4D97-AF65-F5344CB8AC3E}">
        <p14:creationId xmlns:p14="http://schemas.microsoft.com/office/powerpoint/2010/main" val="384560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2" y="487273"/>
            <a:ext cx="7991475" cy="741229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3943350"/>
            <a:ext cx="8077200" cy="543739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10326472" y="1063229"/>
            <a:ext cx="19118048" cy="12568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5410" y="171450"/>
            <a:ext cx="2856167" cy="2552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817" y="171450"/>
            <a:ext cx="5046510" cy="2552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21058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30714"/>
            <a:ext cx="7772400" cy="37446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3230"/>
            <a:ext cx="4129088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1" y="1063230"/>
            <a:ext cx="4129087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67871"/>
            <a:ext cx="4040188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867871"/>
            <a:ext cx="4041775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24866"/>
            <a:ext cx="3008313" cy="651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8"/>
            <a:ext cx="5111751" cy="26827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1043"/>
            <a:ext cx="5486400" cy="3744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543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71450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3" y="1063228"/>
            <a:ext cx="8410575" cy="223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2" y="487273"/>
            <a:ext cx="7991475" cy="741229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smtClean="0"/>
              <a:t>ASP.NET </a:t>
            </a:r>
            <a:r>
              <a:rPr lang="en-US" sz="4600" b="1" dirty="0" err="1" smtClean="0"/>
              <a:t>vNext</a:t>
            </a:r>
            <a:r>
              <a:rPr lang="en-US" sz="4600" b="1" dirty="0" smtClean="0"/>
              <a:t> Unleashed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3790950"/>
            <a:ext cx="8077200" cy="1760482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javier@lozanotek.com</a:t>
            </a:r>
          </a:p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@</a:t>
            </a:r>
            <a:r>
              <a:rPr lang="en-US" sz="2400" b="1" dirty="0" err="1" smtClean="0">
                <a:solidFill>
                  <a:schemeClr val="tx2"/>
                </a:solidFill>
              </a:rPr>
              <a:t>jglozano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eaLnBrk="1" hangingPunct="1">
              <a:buNone/>
              <a:defRPr/>
            </a:pPr>
            <a:endParaRPr lang="en-US" sz="24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Fast(</a:t>
            </a:r>
            <a:r>
              <a:rPr lang="en-US" b="1" dirty="0" err="1" smtClean="0"/>
              <a:t>er</a:t>
            </a:r>
            <a:r>
              <a:rPr lang="en-US" b="1" dirty="0" smtClean="0"/>
              <a:t>) Development Cycle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86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Framework ships with application</a:t>
            </a:r>
          </a:p>
          <a:p>
            <a:pPr lvl="1"/>
            <a:r>
              <a:rPr lang="en-US" kern="0" dirty="0" smtClean="0"/>
              <a:t>Similar to mobile applications</a:t>
            </a:r>
          </a:p>
          <a:p>
            <a:r>
              <a:rPr lang="en-US" kern="0" dirty="0" smtClean="0"/>
              <a:t>2 Framework Versions</a:t>
            </a:r>
          </a:p>
          <a:p>
            <a:pPr lvl="1"/>
            <a:r>
              <a:rPr lang="en-US" i="1" kern="0" dirty="0" smtClean="0"/>
              <a:t>.NET </a:t>
            </a:r>
            <a:r>
              <a:rPr lang="en-US" i="1" kern="0" dirty="0" err="1" smtClean="0"/>
              <a:t>vNext</a:t>
            </a:r>
            <a:r>
              <a:rPr lang="en-US" i="1" kern="0" dirty="0" smtClean="0"/>
              <a:t> – full</a:t>
            </a:r>
          </a:p>
          <a:p>
            <a:pPr lvl="1"/>
            <a:r>
              <a:rPr lang="en-US" i="1" kern="0" dirty="0" smtClean="0"/>
              <a:t>.NET Cloud – lighter</a:t>
            </a:r>
          </a:p>
          <a:p>
            <a:r>
              <a:rPr lang="en-US" kern="0" dirty="0" smtClean="0"/>
              <a:t>Break dependency on VS/Core schedules</a:t>
            </a:r>
            <a:endParaRPr lang="en-US" kern="0" dirty="0"/>
          </a:p>
          <a:p>
            <a:endParaRPr lang="en-US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28640540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Opt-in Approach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350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Modularity First</a:t>
            </a:r>
          </a:p>
          <a:p>
            <a:r>
              <a:rPr lang="en-US" kern="0" dirty="0" smtClean="0"/>
              <a:t>Features are now packages</a:t>
            </a:r>
          </a:p>
          <a:p>
            <a:pPr lvl="1"/>
            <a:r>
              <a:rPr lang="en-US" kern="0" dirty="0" smtClean="0"/>
              <a:t>Choose the components you want</a:t>
            </a:r>
          </a:p>
          <a:p>
            <a:r>
              <a:rPr lang="en-US" kern="0" dirty="0" smtClean="0"/>
              <a:t>Lighter Core Runtime</a:t>
            </a:r>
          </a:p>
          <a:p>
            <a:pPr lvl="1"/>
            <a:r>
              <a:rPr lang="en-US" kern="0" dirty="0" err="1" smtClean="0"/>
              <a:t>HttpContext</a:t>
            </a:r>
            <a:r>
              <a:rPr lang="en-US" kern="0" dirty="0" smtClean="0"/>
              <a:t> is ~30K request (legacy)</a:t>
            </a:r>
            <a:endParaRPr lang="en-US" kern="0" dirty="0"/>
          </a:p>
          <a:p>
            <a:endParaRPr lang="en-US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28003082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Open Source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350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Released under MS Open Tech umbrella</a:t>
            </a:r>
          </a:p>
          <a:p>
            <a:pPr lvl="1"/>
            <a:r>
              <a:rPr lang="en-US" kern="0" dirty="0" smtClean="0"/>
              <a:t>Subsidiary of MS Corp</a:t>
            </a:r>
          </a:p>
          <a:p>
            <a:r>
              <a:rPr lang="en-US" kern="0" dirty="0" smtClean="0"/>
              <a:t>Hosted on </a:t>
            </a:r>
            <a:r>
              <a:rPr lang="en-US" kern="0" dirty="0" err="1" smtClean="0"/>
              <a:t>Github</a:t>
            </a:r>
            <a:endParaRPr lang="en-US" kern="0" dirty="0" smtClean="0"/>
          </a:p>
          <a:p>
            <a:pPr lvl="1"/>
            <a:r>
              <a:rPr lang="en-US" kern="0" dirty="0" smtClean="0"/>
              <a:t>https://</a:t>
            </a:r>
            <a:r>
              <a:rPr lang="en-US" kern="0" dirty="0" err="1" smtClean="0"/>
              <a:t>github.com</a:t>
            </a:r>
            <a:r>
              <a:rPr lang="en-US" kern="0" dirty="0" smtClean="0"/>
              <a:t>/</a:t>
            </a:r>
            <a:r>
              <a:rPr lang="en-US" kern="0" dirty="0" err="1" smtClean="0"/>
              <a:t>aspnet</a:t>
            </a:r>
            <a:endParaRPr lang="en-US" kern="0" dirty="0" smtClean="0"/>
          </a:p>
          <a:p>
            <a:r>
              <a:rPr lang="en-US" kern="0" dirty="0" smtClean="0"/>
              <a:t>Allows YOU to contribute</a:t>
            </a:r>
            <a:endParaRPr lang="en-US" kern="0" dirty="0"/>
          </a:p>
          <a:p>
            <a:endParaRPr lang="en-US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30537442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Cross Platform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290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Windows (.NET)</a:t>
            </a:r>
          </a:p>
          <a:p>
            <a:r>
              <a:rPr lang="en-US" kern="0" dirty="0" smtClean="0"/>
              <a:t>OSX (Mono)</a:t>
            </a:r>
          </a:p>
          <a:p>
            <a:r>
              <a:rPr lang="en-US" kern="0" dirty="0" smtClean="0"/>
              <a:t>Linux (Mono)</a:t>
            </a:r>
          </a:p>
          <a:p>
            <a:r>
              <a:rPr lang="en-US" kern="0" dirty="0"/>
              <a:t>?</a:t>
            </a:r>
          </a:p>
          <a:p>
            <a:endParaRPr lang="en-US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6178194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On-</a:t>
            </a:r>
            <a:r>
              <a:rPr lang="en-US" b="1" dirty="0" err="1" smtClean="0"/>
              <a:t>Prem</a:t>
            </a:r>
            <a:r>
              <a:rPr lang="en-US" b="1" dirty="0" smtClean="0"/>
              <a:t> to Cloud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94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Simpler Deployment</a:t>
            </a:r>
          </a:p>
          <a:p>
            <a:pPr lvl="1"/>
            <a:r>
              <a:rPr lang="en-US" kern="0" dirty="0" smtClean="0"/>
              <a:t>New runtime eliminates </a:t>
            </a:r>
            <a:r>
              <a:rPr lang="en-US" b="1" i="1" kern="0" dirty="0" smtClean="0"/>
              <a:t>compilation</a:t>
            </a:r>
            <a:r>
              <a:rPr lang="en-US" kern="0" dirty="0" smtClean="0"/>
              <a:t> step</a:t>
            </a:r>
          </a:p>
          <a:p>
            <a:r>
              <a:rPr lang="en-US" kern="0" dirty="0" smtClean="0"/>
              <a:t>Platform does the Lifting</a:t>
            </a:r>
          </a:p>
          <a:p>
            <a:pPr lvl="1"/>
            <a:r>
              <a:rPr lang="en-US" kern="0" dirty="0" smtClean="0"/>
              <a:t>Environment configures app by default</a:t>
            </a:r>
          </a:p>
          <a:p>
            <a:r>
              <a:rPr lang="en-US" kern="0" dirty="0" smtClean="0"/>
              <a:t>Loose Coupling</a:t>
            </a:r>
          </a:p>
          <a:p>
            <a:pPr lvl="1"/>
            <a:r>
              <a:rPr lang="en-US" kern="0" dirty="0" smtClean="0"/>
              <a:t>Caching, Session, etc.</a:t>
            </a:r>
            <a:endParaRPr lang="en-US" kern="0" dirty="0"/>
          </a:p>
          <a:p>
            <a:endParaRPr lang="en-US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38403375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Development Experience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4255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Choose your own Editor</a:t>
            </a:r>
          </a:p>
          <a:p>
            <a:pPr lvl="1"/>
            <a:r>
              <a:rPr lang="en-US" kern="0" dirty="0" smtClean="0"/>
              <a:t>Visual Studio, vim, Notepad++, ??</a:t>
            </a:r>
          </a:p>
          <a:p>
            <a:r>
              <a:rPr lang="en-US" kern="0" dirty="0" smtClean="0"/>
              <a:t>Opt-in to different runtime components</a:t>
            </a:r>
          </a:p>
          <a:p>
            <a:pPr lvl="1"/>
            <a:r>
              <a:rPr lang="en-US" kern="0" dirty="0" smtClean="0"/>
              <a:t>Raw sockets to Managed Stack</a:t>
            </a:r>
          </a:p>
          <a:p>
            <a:r>
              <a:rPr lang="en-US" kern="0" dirty="0" smtClean="0"/>
              <a:t>Simpler Structure</a:t>
            </a:r>
          </a:p>
          <a:p>
            <a:pPr lvl="1"/>
            <a:r>
              <a:rPr lang="en-US" kern="0" dirty="0" smtClean="0"/>
              <a:t>Lighter framework, projects, runtime, and dependencies</a:t>
            </a:r>
            <a:endParaRPr lang="en-US" kern="0" dirty="0"/>
          </a:p>
          <a:p>
            <a:endParaRPr lang="en-US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11550108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Feature Overview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172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Project Structure</a:t>
            </a:r>
          </a:p>
          <a:p>
            <a:r>
              <a:rPr lang="en-US" kern="0" dirty="0" smtClean="0"/>
              <a:t>Packages</a:t>
            </a:r>
          </a:p>
          <a:p>
            <a:r>
              <a:rPr lang="en-US" kern="0" dirty="0" smtClean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38946016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Feature Overview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172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Dependency Injection</a:t>
            </a:r>
          </a:p>
          <a:p>
            <a:r>
              <a:rPr lang="en-US" kern="0" dirty="0" smtClean="0"/>
              <a:t>Diagnostics/Logging</a:t>
            </a:r>
          </a:p>
          <a:p>
            <a:r>
              <a:rPr lang="en-US" kern="0" dirty="0" smtClean="0"/>
              <a:t>Hosting</a:t>
            </a:r>
          </a:p>
        </p:txBody>
      </p:sp>
    </p:spTree>
    <p:extLst>
      <p:ext uri="{BB962C8B-B14F-4D97-AF65-F5344CB8AC3E}">
        <p14:creationId xmlns:p14="http://schemas.microsoft.com/office/powerpoint/2010/main" val="30234928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Project Structure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276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JSON based</a:t>
            </a:r>
          </a:p>
          <a:p>
            <a:r>
              <a:rPr lang="en-US" kern="0" dirty="0" smtClean="0"/>
              <a:t>Specifies application needs</a:t>
            </a:r>
          </a:p>
          <a:p>
            <a:pPr lvl="1"/>
            <a:r>
              <a:rPr lang="en-US" kern="0" dirty="0" smtClean="0"/>
              <a:t>Runtime Requirements</a:t>
            </a:r>
          </a:p>
          <a:p>
            <a:pPr lvl="1"/>
            <a:r>
              <a:rPr lang="en-US" kern="0" dirty="0" smtClean="0"/>
              <a:t>Package Dependencies</a:t>
            </a:r>
          </a:p>
          <a:p>
            <a:pPr lvl="1"/>
            <a:r>
              <a:rPr lang="en-US" kern="0" dirty="0" smtClean="0"/>
              <a:t>Commands (how to run based on hosts)</a:t>
            </a:r>
          </a:p>
          <a:p>
            <a:r>
              <a:rPr lang="en-US" kern="0" dirty="0" smtClean="0"/>
              <a:t>Used by runtime to </a:t>
            </a:r>
            <a:r>
              <a:rPr lang="en-US" i="1" kern="0" dirty="0" smtClean="0"/>
              <a:t>setup</a:t>
            </a:r>
            <a:r>
              <a:rPr lang="en-US" kern="0" dirty="0" smtClean="0"/>
              <a:t> environment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9116865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Project Structure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4194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b="1" kern="0" dirty="0" smtClean="0">
                <a:latin typeface="Consolas"/>
                <a:cs typeface="Consolas"/>
              </a:rPr>
              <a:t>//</a:t>
            </a:r>
            <a:r>
              <a:rPr lang="en-US" sz="1200" b="1" kern="0" dirty="0" err="1" smtClean="0">
                <a:latin typeface="Consolas"/>
                <a:cs typeface="Consolas"/>
              </a:rPr>
              <a:t>project.json</a:t>
            </a:r>
            <a:endParaRPr lang="en-US" sz="1200" b="1" kern="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b="1" kern="0" dirty="0" smtClean="0">
                <a:latin typeface="Consolas"/>
                <a:cs typeface="Consolas"/>
              </a:rPr>
              <a:t>{</a:t>
            </a:r>
            <a:endParaRPr lang="en-US" sz="1200" b="1" kern="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"dependencies": {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    "Kestrel": "1.0.0-alpha4",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    "</a:t>
            </a:r>
            <a:r>
              <a:rPr lang="en-US" sz="1200" b="1" kern="0" dirty="0" err="1">
                <a:latin typeface="Consolas"/>
                <a:cs typeface="Consolas"/>
              </a:rPr>
              <a:t>Microsoft.AspNet.Diagnostics</a:t>
            </a:r>
            <a:r>
              <a:rPr lang="en-US" sz="1200" b="1" kern="0" dirty="0">
                <a:latin typeface="Consolas"/>
                <a:cs typeface="Consolas"/>
              </a:rPr>
              <a:t>": "1.0.0-alpha4",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    "</a:t>
            </a:r>
            <a:r>
              <a:rPr lang="en-US" sz="1200" b="1" kern="0" dirty="0" err="1">
                <a:latin typeface="Consolas"/>
                <a:cs typeface="Consolas"/>
              </a:rPr>
              <a:t>Microsoft.AspNet.Hosting</a:t>
            </a:r>
            <a:r>
              <a:rPr lang="en-US" sz="1200" b="1" kern="0" dirty="0">
                <a:latin typeface="Consolas"/>
                <a:cs typeface="Consolas"/>
              </a:rPr>
              <a:t>": "1.0.0-alpha4",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    "</a:t>
            </a:r>
            <a:r>
              <a:rPr lang="en-US" sz="1200" b="1" kern="0" dirty="0" err="1">
                <a:latin typeface="Consolas"/>
                <a:cs typeface="Consolas"/>
              </a:rPr>
              <a:t>Microsoft.AspNet.Mvc</a:t>
            </a:r>
            <a:r>
              <a:rPr lang="en-US" sz="1200" b="1" kern="0" dirty="0">
                <a:latin typeface="Consolas"/>
                <a:cs typeface="Consolas"/>
              </a:rPr>
              <a:t>": "6.0.0-alpha4",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    "</a:t>
            </a:r>
            <a:r>
              <a:rPr lang="en-US" sz="1200" b="1" kern="0" dirty="0" err="1">
                <a:latin typeface="Consolas"/>
                <a:cs typeface="Consolas"/>
              </a:rPr>
              <a:t>Microsoft.AspNet.Server.WebListener</a:t>
            </a:r>
            <a:r>
              <a:rPr lang="en-US" sz="1200" b="1" kern="0" dirty="0">
                <a:latin typeface="Consolas"/>
                <a:cs typeface="Consolas"/>
              </a:rPr>
              <a:t>": "1.0.0-alpha4"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},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"commands": {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    "web": "</a:t>
            </a:r>
            <a:r>
              <a:rPr lang="en-US" sz="1200" b="1" kern="0" dirty="0" err="1">
                <a:latin typeface="Consolas"/>
                <a:cs typeface="Consolas"/>
              </a:rPr>
              <a:t>Microsoft.AspNet.Hosting</a:t>
            </a:r>
            <a:r>
              <a:rPr lang="en-US" sz="1200" b="1" kern="0" dirty="0">
                <a:latin typeface="Consolas"/>
                <a:cs typeface="Consolas"/>
              </a:rPr>
              <a:t> --server </a:t>
            </a:r>
            <a:r>
              <a:rPr lang="en-US" sz="1200" b="1" kern="0" dirty="0" err="1">
                <a:latin typeface="Consolas"/>
                <a:cs typeface="Consolas"/>
              </a:rPr>
              <a:t>Microsoft.AspNet.Server.WebListener</a:t>
            </a:r>
            <a:r>
              <a:rPr lang="en-US" sz="1200" b="1" kern="0" dirty="0">
                <a:latin typeface="Consolas"/>
                <a:cs typeface="Consolas"/>
              </a:rPr>
              <a:t> --</a:t>
            </a:r>
            <a:r>
              <a:rPr lang="en-US" sz="1200" b="1" kern="0" dirty="0" err="1">
                <a:latin typeface="Consolas"/>
                <a:cs typeface="Consolas"/>
              </a:rPr>
              <a:t>server.urls</a:t>
            </a:r>
            <a:r>
              <a:rPr lang="en-US" sz="1200" b="1" kern="0" dirty="0">
                <a:latin typeface="Consolas"/>
                <a:cs typeface="Consolas"/>
              </a:rPr>
              <a:t> http://localhost:5001",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    "kestrel": "</a:t>
            </a:r>
            <a:r>
              <a:rPr lang="en-US" sz="1200" b="1" kern="0" dirty="0" err="1">
                <a:latin typeface="Consolas"/>
                <a:cs typeface="Consolas"/>
              </a:rPr>
              <a:t>Microsoft.AspNet.Hosting</a:t>
            </a:r>
            <a:r>
              <a:rPr lang="en-US" sz="1200" b="1" kern="0" dirty="0">
                <a:latin typeface="Consolas"/>
                <a:cs typeface="Consolas"/>
              </a:rPr>
              <a:t> --server Kestrel --</a:t>
            </a:r>
            <a:r>
              <a:rPr lang="en-US" sz="1200" b="1" kern="0" dirty="0" err="1">
                <a:latin typeface="Consolas"/>
                <a:cs typeface="Consolas"/>
              </a:rPr>
              <a:t>server.urls</a:t>
            </a:r>
            <a:r>
              <a:rPr lang="en-US" sz="1200" b="1" kern="0" dirty="0">
                <a:latin typeface="Consolas"/>
                <a:cs typeface="Consolas"/>
              </a:rPr>
              <a:t> http://localhost:5004"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},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"frameworks": { 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     "aspnet50": { }, 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     "aspnetcore50": { } 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}</a:t>
            </a:r>
            <a:endParaRPr lang="en-US" sz="1200" b="1" kern="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487208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2021066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Give an overview of where ASP.NET is heading and what it means to developers.</a:t>
            </a:r>
          </a:p>
          <a:p>
            <a:pPr marL="0" indent="0">
              <a:buNone/>
            </a:pPr>
            <a:r>
              <a:rPr lang="en-US" b="1" i="1" dirty="0" smtClean="0"/>
              <a:t>Spark ideas about what you can do to make contributions to the ASP.NET community.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318273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Packages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738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Every features is a package</a:t>
            </a:r>
          </a:p>
          <a:p>
            <a:pPr lvl="1"/>
            <a:r>
              <a:rPr lang="en-US" kern="0" dirty="0" smtClean="0"/>
              <a:t>Allows for loose coupling, lighter framework</a:t>
            </a:r>
          </a:p>
          <a:p>
            <a:r>
              <a:rPr lang="en-US" kern="0" dirty="0" smtClean="0"/>
              <a:t>Out-of-band Releases</a:t>
            </a:r>
          </a:p>
          <a:p>
            <a:pPr lvl="1"/>
            <a:r>
              <a:rPr lang="en-US" kern="0" dirty="0" smtClean="0"/>
              <a:t>Create your own schedule, ship new features as needed</a:t>
            </a:r>
          </a:p>
          <a:p>
            <a:r>
              <a:rPr lang="en-US" kern="0" dirty="0" smtClean="0"/>
              <a:t>Easier to opt-in to new features</a:t>
            </a:r>
          </a:p>
          <a:p>
            <a:pPr lvl="1"/>
            <a:r>
              <a:rPr lang="en-US" kern="0" dirty="0" smtClean="0"/>
              <a:t>Feature-v1.0 -&gt; Feature-v2.0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8052246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Packages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28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b="1" kern="0" dirty="0" smtClean="0">
                <a:latin typeface="Consolas"/>
                <a:cs typeface="Consolas"/>
              </a:rPr>
              <a:t>//part of </a:t>
            </a:r>
            <a:r>
              <a:rPr lang="en-US" sz="1200" b="1" kern="0" dirty="0" err="1" smtClean="0">
                <a:latin typeface="Consolas"/>
                <a:cs typeface="Consolas"/>
              </a:rPr>
              <a:t>project.json</a:t>
            </a:r>
            <a:r>
              <a:rPr lang="en-US" sz="1200" b="1" kern="0" dirty="0" smtClean="0">
                <a:latin typeface="Consolas"/>
                <a:cs typeface="Consolas"/>
              </a:rPr>
              <a:t> file – you can pick and choose the version (and packages) you want to reference</a:t>
            </a:r>
          </a:p>
          <a:p>
            <a:pPr marL="0" indent="0">
              <a:buNone/>
            </a:pPr>
            <a:r>
              <a:rPr lang="en-US" sz="1200" b="1" kern="0" dirty="0" smtClean="0">
                <a:latin typeface="Consolas"/>
                <a:cs typeface="Consolas"/>
              </a:rPr>
              <a:t>//NOTE: You might have code (and breaking) changes as you opt-in for new features</a:t>
            </a:r>
          </a:p>
          <a:p>
            <a:pPr marL="0" indent="0">
              <a:buNone/>
            </a:pPr>
            <a:endParaRPr lang="en-US" sz="1200" kern="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b="1" kern="0" dirty="0" smtClean="0">
                <a:latin typeface="Consolas"/>
                <a:cs typeface="Consolas"/>
              </a:rPr>
              <a:t>"</a:t>
            </a:r>
            <a:r>
              <a:rPr lang="en-US" sz="1200" b="1" kern="0" dirty="0">
                <a:latin typeface="Consolas"/>
                <a:cs typeface="Consolas"/>
              </a:rPr>
              <a:t>dependencies": {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    "Kestrel": "1.0.0-*",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    "</a:t>
            </a:r>
            <a:r>
              <a:rPr lang="en-US" sz="1200" b="1" kern="0" dirty="0" err="1">
                <a:latin typeface="Consolas"/>
                <a:cs typeface="Consolas"/>
              </a:rPr>
              <a:t>Microsoft.AspNet.Server.IIS</a:t>
            </a:r>
            <a:r>
              <a:rPr lang="en-US" sz="1200" b="1" kern="0" dirty="0">
                <a:latin typeface="Consolas"/>
                <a:cs typeface="Consolas"/>
              </a:rPr>
              <a:t>": "1.0.0-*",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    "</a:t>
            </a:r>
            <a:r>
              <a:rPr lang="en-US" sz="1200" b="1" kern="0" dirty="0" err="1">
                <a:latin typeface="Consolas"/>
                <a:cs typeface="Consolas"/>
              </a:rPr>
              <a:t>Microsoft.AspNet.Mvc</a:t>
            </a:r>
            <a:r>
              <a:rPr lang="en-US" sz="1200" b="1" kern="0" dirty="0">
                <a:latin typeface="Consolas"/>
                <a:cs typeface="Consolas"/>
              </a:rPr>
              <a:t>": "6.0.0-*",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    "</a:t>
            </a:r>
            <a:r>
              <a:rPr lang="en-US" sz="1200" b="1" kern="0" dirty="0" err="1">
                <a:latin typeface="Consolas"/>
                <a:cs typeface="Consolas"/>
              </a:rPr>
              <a:t>Microsoft.AspNet.Server.WebListener</a:t>
            </a:r>
            <a:r>
              <a:rPr lang="en-US" sz="1200" b="1" kern="0" dirty="0">
                <a:latin typeface="Consolas"/>
                <a:cs typeface="Consolas"/>
              </a:rPr>
              <a:t>": "1.0.0-*",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    "</a:t>
            </a:r>
            <a:r>
              <a:rPr lang="en-US" sz="1200" b="1" kern="0" dirty="0" err="1">
                <a:latin typeface="Consolas"/>
                <a:cs typeface="Consolas"/>
              </a:rPr>
              <a:t>Microsoft.AspNet.Diagnostics</a:t>
            </a:r>
            <a:r>
              <a:rPr lang="en-US" sz="1200" b="1" kern="0" dirty="0">
                <a:latin typeface="Consolas"/>
                <a:cs typeface="Consolas"/>
              </a:rPr>
              <a:t>": "1.0.0-*",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    "</a:t>
            </a:r>
            <a:r>
              <a:rPr lang="en-US" sz="1200" b="1" kern="0" dirty="0" err="1">
                <a:latin typeface="Consolas"/>
                <a:cs typeface="Consolas"/>
              </a:rPr>
              <a:t>Microsoft.AspNet.StaticFiles</a:t>
            </a:r>
            <a:r>
              <a:rPr lang="en-US" sz="1200" b="1" kern="0" dirty="0">
                <a:latin typeface="Consolas"/>
                <a:cs typeface="Consolas"/>
              </a:rPr>
              <a:t>": "1.0.0-*",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    "</a:t>
            </a:r>
            <a:r>
              <a:rPr lang="en-US" sz="1200" b="1" kern="0" dirty="0" err="1">
                <a:latin typeface="Consolas"/>
                <a:cs typeface="Consolas"/>
              </a:rPr>
              <a:t>Microsoft.AspNet.SignalR.Server</a:t>
            </a:r>
            <a:r>
              <a:rPr lang="en-US" sz="1200" b="1" kern="0" dirty="0">
                <a:latin typeface="Consolas"/>
                <a:cs typeface="Consolas"/>
              </a:rPr>
              <a:t>": "3.0.0-</a:t>
            </a:r>
            <a:r>
              <a:rPr lang="en-US" sz="1200" b="1" kern="0" dirty="0" smtClean="0">
                <a:latin typeface="Consolas"/>
                <a:cs typeface="Consolas"/>
              </a:rPr>
              <a:t>*”</a:t>
            </a:r>
          </a:p>
          <a:p>
            <a:pPr marL="0" indent="0">
              <a:buNone/>
            </a:pPr>
            <a:r>
              <a:rPr lang="en-US" sz="1200" b="1" kern="0" dirty="0" smtClean="0">
                <a:latin typeface="Consolas"/>
                <a:cs typeface="Consolas"/>
              </a:rPr>
              <a:t>}</a:t>
            </a:r>
            <a:endParaRPr lang="en-US" sz="1200" b="1" kern="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213629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Runtime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350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Quick development feedback</a:t>
            </a:r>
          </a:p>
          <a:p>
            <a:pPr lvl="1"/>
            <a:r>
              <a:rPr lang="en-US" kern="0" dirty="0" smtClean="0"/>
              <a:t>Enable change and run</a:t>
            </a:r>
          </a:p>
          <a:p>
            <a:r>
              <a:rPr lang="en-US" kern="0" dirty="0" smtClean="0"/>
              <a:t>Remove </a:t>
            </a:r>
            <a:r>
              <a:rPr lang="en-US" b="1" i="1" kern="0" dirty="0" smtClean="0"/>
              <a:t>Design Time</a:t>
            </a:r>
            <a:endParaRPr lang="en-US" kern="0" dirty="0" smtClean="0"/>
          </a:p>
          <a:p>
            <a:pPr lvl="1"/>
            <a:r>
              <a:rPr lang="en-US" kern="0" dirty="0" smtClean="0"/>
              <a:t>Everything is “as is”, allows for faster load times</a:t>
            </a:r>
          </a:p>
          <a:p>
            <a:r>
              <a:rPr lang="en-US" kern="0" dirty="0" smtClean="0"/>
              <a:t>No </a:t>
            </a:r>
            <a:r>
              <a:rPr lang="en-US" b="1" i="1" kern="0" dirty="0" smtClean="0"/>
              <a:t>compilation step</a:t>
            </a:r>
          </a:p>
          <a:p>
            <a:pPr lvl="1"/>
            <a:r>
              <a:rPr lang="en-US" kern="0" dirty="0" smtClean="0"/>
              <a:t>Disk I/O dependenc</a:t>
            </a:r>
            <a:r>
              <a:rPr lang="en-US" kern="0" dirty="0" smtClean="0"/>
              <a:t>y is removed through caching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758641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Runtime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128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Split into layers</a:t>
            </a:r>
          </a:p>
          <a:p>
            <a:pPr lvl="1"/>
            <a:r>
              <a:rPr lang="en-US" kern="0" dirty="0" smtClean="0"/>
              <a:t>Layer 0: Native Process (native)</a:t>
            </a:r>
          </a:p>
          <a:p>
            <a:pPr lvl="1"/>
            <a:r>
              <a:rPr lang="en-US" kern="0" dirty="0" smtClean="0"/>
              <a:t>Layer 1: CLR Host (native)</a:t>
            </a:r>
          </a:p>
          <a:p>
            <a:pPr lvl="1"/>
            <a:r>
              <a:rPr lang="en-US" kern="0" dirty="0" smtClean="0"/>
              <a:t>Layer 2: Entry Point (managed)</a:t>
            </a:r>
          </a:p>
          <a:p>
            <a:pPr lvl="1"/>
            <a:r>
              <a:rPr lang="en-US" kern="0" dirty="0" smtClean="0"/>
              <a:t>Layer 3: Application Host (managed)</a:t>
            </a:r>
          </a:p>
          <a:p>
            <a:pPr lvl="1"/>
            <a:r>
              <a:rPr lang="en-US" kern="0" dirty="0" smtClean="0"/>
              <a:t>Layer 4: Application (managed)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4221700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Runtime</a:t>
            </a:r>
            <a:endParaRPr lang="en-US" b="1" dirty="0"/>
          </a:p>
        </p:txBody>
      </p:sp>
      <p:pic>
        <p:nvPicPr>
          <p:cNvPr id="3" name="Picture 2" descr="krun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895350"/>
            <a:ext cx="4153520" cy="39298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7331" y="4781550"/>
            <a:ext cx="4049338" cy="240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https://</a:t>
            </a:r>
            <a:r>
              <a:rPr lang="en-US" sz="1100" b="1" i="1" dirty="0" err="1"/>
              <a:t>github.com</a:t>
            </a:r>
            <a:r>
              <a:rPr lang="en-US" sz="1100" b="1" i="1" dirty="0"/>
              <a:t>/</a:t>
            </a:r>
            <a:r>
              <a:rPr lang="en-US" sz="1100" b="1" i="1" dirty="0" err="1"/>
              <a:t>aspnet</a:t>
            </a:r>
            <a:r>
              <a:rPr lang="en-US" sz="1100" b="1" i="1" dirty="0"/>
              <a:t>/Home/wiki/</a:t>
            </a:r>
            <a:r>
              <a:rPr lang="en-US" sz="1100" b="1" i="1" dirty="0" err="1"/>
              <a:t>KRuntime</a:t>
            </a:r>
            <a:r>
              <a:rPr lang="en-US" sz="1100" b="1" i="1" dirty="0"/>
              <a:t>-structure</a:t>
            </a:r>
          </a:p>
        </p:txBody>
      </p:sp>
    </p:spTree>
    <p:extLst>
      <p:ext uri="{BB962C8B-B14F-4D97-AF65-F5344CB8AC3E}">
        <p14:creationId xmlns:p14="http://schemas.microsoft.com/office/powerpoint/2010/main" val="17325382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Hosting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216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b="1" i="1" kern="0" dirty="0" smtClean="0"/>
              <a:t>Server</a:t>
            </a:r>
            <a:r>
              <a:rPr lang="en-US" kern="0" dirty="0" smtClean="0"/>
              <a:t> becomes a pluggable component</a:t>
            </a:r>
          </a:p>
          <a:p>
            <a:r>
              <a:rPr lang="en-US" kern="0" dirty="0" smtClean="0"/>
              <a:t>Allows for self-hosting and </a:t>
            </a:r>
            <a:r>
              <a:rPr lang="en-US" b="1" i="1" kern="0" dirty="0" smtClean="0"/>
              <a:t>standard</a:t>
            </a:r>
            <a:r>
              <a:rPr lang="en-US" kern="0" dirty="0" smtClean="0"/>
              <a:t> scenarios</a:t>
            </a:r>
          </a:p>
          <a:p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9927026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Hosting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6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b="1" kern="0" dirty="0" err="1"/>
              <a:t>Microsoft.AspNet.Loader.IIS</a:t>
            </a:r>
            <a:r>
              <a:rPr lang="en-US" b="1" kern="0" dirty="0"/>
              <a:t> (Helios</a:t>
            </a:r>
            <a:r>
              <a:rPr lang="en-US" b="1" kern="0" dirty="0" smtClean="0"/>
              <a:t>)</a:t>
            </a:r>
          </a:p>
          <a:p>
            <a:pPr lvl="1"/>
            <a:r>
              <a:rPr lang="en-US" kern="0" dirty="0" smtClean="0"/>
              <a:t>Integration with IIS and IIS Components</a:t>
            </a:r>
          </a:p>
          <a:p>
            <a:pPr lvl="1"/>
            <a:r>
              <a:rPr lang="en-US" kern="0" dirty="0" smtClean="0"/>
              <a:t>Bypasses </a:t>
            </a:r>
            <a:r>
              <a:rPr lang="en-US" kern="0" dirty="0" err="1" smtClean="0"/>
              <a:t>System.Web</a:t>
            </a:r>
            <a:r>
              <a:rPr lang="en-US" kern="0" dirty="0" smtClean="0"/>
              <a:t> (good thing)</a:t>
            </a:r>
            <a:endParaRPr lang="en-US" kern="0" dirty="0"/>
          </a:p>
          <a:p>
            <a:r>
              <a:rPr lang="en-US" b="1" dirty="0" err="1"/>
              <a:t>Microsoft.AspNet.Server.WebListener</a:t>
            </a:r>
            <a:r>
              <a:rPr lang="en-US" b="1" dirty="0"/>
              <a:t> (</a:t>
            </a:r>
            <a:r>
              <a:rPr lang="en-US" b="1" dirty="0" err="1"/>
              <a:t>WebListener</a:t>
            </a:r>
            <a:r>
              <a:rPr lang="en-US" b="1" dirty="0" smtClean="0"/>
              <a:t>)</a:t>
            </a:r>
          </a:p>
          <a:p>
            <a:pPr lvl="1"/>
            <a:r>
              <a:rPr lang="en-US" kern="0" dirty="0" smtClean="0"/>
              <a:t>Uses </a:t>
            </a:r>
            <a:r>
              <a:rPr lang="en-US" kern="0" dirty="0" err="1" smtClean="0"/>
              <a:t>Http.sys</a:t>
            </a:r>
            <a:r>
              <a:rPr lang="en-US" kern="0" dirty="0" smtClean="0"/>
              <a:t> kernel driver</a:t>
            </a:r>
          </a:p>
          <a:p>
            <a:pPr lvl="1"/>
            <a:r>
              <a:rPr lang="en-US" kern="0" dirty="0" smtClean="0"/>
              <a:t>Non-IIS hosting (Windows only)</a:t>
            </a:r>
          </a:p>
        </p:txBody>
      </p:sp>
    </p:spTree>
    <p:extLst>
      <p:ext uri="{BB962C8B-B14F-4D97-AF65-F5344CB8AC3E}">
        <p14:creationId xmlns:p14="http://schemas.microsoft.com/office/powerpoint/2010/main" val="15234322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Hosting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1059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b="1" dirty="0" err="1" smtClean="0"/>
              <a:t>Microsoft.AspNet.Server.Kestrel</a:t>
            </a:r>
            <a:r>
              <a:rPr lang="en-US" b="1" dirty="0" smtClean="0"/>
              <a:t> (Kestrel)</a:t>
            </a:r>
            <a:endParaRPr lang="en-US" kern="0" dirty="0" smtClean="0"/>
          </a:p>
          <a:p>
            <a:pPr lvl="1"/>
            <a:r>
              <a:rPr lang="en-US" kern="0" dirty="0" smtClean="0"/>
              <a:t>Non-IIS hosting (cross platform)</a:t>
            </a:r>
          </a:p>
        </p:txBody>
      </p:sp>
    </p:spTree>
    <p:extLst>
      <p:ext uri="{BB962C8B-B14F-4D97-AF65-F5344CB8AC3E}">
        <p14:creationId xmlns:p14="http://schemas.microsoft.com/office/powerpoint/2010/main" val="34499944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228321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Enough slides, let’s code.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9217852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2370926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Questions?</a:t>
            </a:r>
            <a:endParaRPr lang="en-US" sz="2800" b="1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Caveat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187333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This is a slide heavy presentation</a:t>
            </a:r>
            <a:r>
              <a:rPr lang="en-US" b="1" i="1" dirty="0" smtClean="0"/>
              <a:t>. My apologies for this but it was the only way to get the information needed to understand the demos/new way of doing things.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242758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907462"/>
          </a:xfrm>
        </p:spPr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vNext</a:t>
            </a:r>
            <a:r>
              <a:rPr lang="en-US" dirty="0" smtClean="0"/>
              <a:t>?</a:t>
            </a:r>
          </a:p>
          <a:p>
            <a:r>
              <a:rPr lang="en-US" dirty="0" smtClean="0"/>
              <a:t>Feature Overview</a:t>
            </a:r>
          </a:p>
          <a:p>
            <a:r>
              <a:rPr lang="en-US" dirty="0" smtClean="0"/>
              <a:t>Demos</a:t>
            </a:r>
          </a:p>
          <a:p>
            <a:r>
              <a:rPr lang="en-US" dirty="0" smtClean="0"/>
              <a:t>Questions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9"/>
            <a:ext cx="4800597" cy="1725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javier@lozanotek.com</a:t>
            </a:r>
          </a:p>
          <a:p>
            <a:pPr marL="0" indent="0">
              <a:buNone/>
            </a:pPr>
            <a:r>
              <a:rPr lang="en-US" b="1" dirty="0" smtClean="0"/>
              <a:t>@jglozano</a:t>
            </a:r>
          </a:p>
          <a:p>
            <a:pPr marL="0" indent="0">
              <a:buNone/>
            </a:pPr>
            <a:r>
              <a:rPr lang="en-US" b="1" dirty="0" smtClean="0"/>
              <a:t>http://jglozano.io</a:t>
            </a:r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2088" y="1371600"/>
            <a:ext cx="2336800" cy="7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2221" y="552450"/>
            <a:ext cx="211666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76636" y="3886200"/>
            <a:ext cx="8413706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+mn-lt"/>
              </a:rPr>
              <a:t>https:</a:t>
            </a:r>
            <a:r>
              <a:rPr lang="en-US" sz="2800" b="1" dirty="0">
                <a:latin typeface="+mn-lt"/>
              </a:rPr>
              <a:t>//</a:t>
            </a:r>
            <a:r>
              <a:rPr lang="en-US" sz="2800" b="1" dirty="0" smtClean="0">
                <a:latin typeface="+mn-lt"/>
              </a:rPr>
              <a:t>github.com/lozanotek/</a:t>
            </a:r>
            <a:r>
              <a:rPr lang="en-US" sz="2800" b="1" dirty="0" err="1" smtClean="0">
                <a:latin typeface="+mn-lt"/>
              </a:rPr>
              <a:t>aspnet</a:t>
            </a:r>
            <a:r>
              <a:rPr lang="en-US" sz="2800" b="1" dirty="0" smtClean="0">
                <a:latin typeface="+mn-lt"/>
              </a:rPr>
              <a:t>-</a:t>
            </a:r>
            <a:r>
              <a:rPr lang="en-US" sz="2800" b="1" dirty="0" err="1" smtClean="0">
                <a:latin typeface="+mn-lt"/>
              </a:rPr>
              <a:t>vnext</a:t>
            </a:r>
            <a:r>
              <a:rPr lang="en-US" sz="2800" b="1" dirty="0" smtClean="0">
                <a:latin typeface="+mn-lt"/>
              </a:rPr>
              <a:t>-unleashed</a:t>
            </a:r>
            <a:endParaRPr lang="en-US" sz="2800" b="1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9" y="2210424"/>
            <a:ext cx="3033889" cy="8179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500" y="3086100"/>
            <a:ext cx="2838388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History – where are we now?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26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A look back at Classic ASP/ASP.NET …</a:t>
            </a:r>
          </a:p>
          <a:p>
            <a:pPr lvl="1"/>
            <a:r>
              <a:rPr lang="en-US" kern="0" dirty="0" smtClean="0"/>
              <a:t>1996 – ASP (part of IIS 3.0/Windows NT 4.0 SP2)</a:t>
            </a:r>
          </a:p>
          <a:p>
            <a:pPr lvl="1"/>
            <a:r>
              <a:rPr lang="en-US" kern="0" dirty="0" smtClean="0"/>
              <a:t>2002 – ASP.NET (Web Forms) with .NET 1.0</a:t>
            </a:r>
          </a:p>
          <a:p>
            <a:pPr lvl="1"/>
            <a:r>
              <a:rPr lang="en-US" kern="0" dirty="0" smtClean="0"/>
              <a:t>2008 – ASP.NET MVC</a:t>
            </a:r>
          </a:p>
          <a:p>
            <a:pPr marL="0" indent="0">
              <a:buNone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9905802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History – where are we now?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26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A look back at Classic ASP/ASP.NET …</a:t>
            </a:r>
          </a:p>
          <a:p>
            <a:pPr lvl="1"/>
            <a:r>
              <a:rPr lang="en-US" kern="0" dirty="0" smtClean="0"/>
              <a:t>2010 – ASP.NET Web Pages</a:t>
            </a:r>
          </a:p>
          <a:p>
            <a:pPr lvl="1"/>
            <a:r>
              <a:rPr lang="en-US" kern="0" dirty="0" smtClean="0"/>
              <a:t>2012 – ASP.NET Web API, </a:t>
            </a:r>
            <a:r>
              <a:rPr lang="en-US" kern="0" dirty="0" err="1" smtClean="0"/>
              <a:t>SignalR</a:t>
            </a:r>
            <a:endParaRPr lang="en-US" kern="0" dirty="0" smtClean="0"/>
          </a:p>
          <a:p>
            <a:pPr lvl="1"/>
            <a:r>
              <a:rPr lang="en-US" kern="0" dirty="0" smtClean="0"/>
              <a:t>2013/2014 – ASP.NET </a:t>
            </a:r>
            <a:r>
              <a:rPr lang="en-US" kern="0" dirty="0" err="1" smtClean="0"/>
              <a:t>vNext</a:t>
            </a:r>
            <a:endParaRPr lang="en-US" kern="0" dirty="0" smtClean="0"/>
          </a:p>
          <a:p>
            <a:pPr marL="0" indent="0">
              <a:buNone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3050339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Why </a:t>
            </a:r>
            <a:r>
              <a:rPr lang="en-US" b="1" dirty="0" err="1" smtClean="0"/>
              <a:t>vNext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2316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Fast(</a:t>
            </a:r>
            <a:r>
              <a:rPr lang="en-US" kern="0" dirty="0" err="1" smtClean="0"/>
              <a:t>er</a:t>
            </a:r>
            <a:r>
              <a:rPr lang="en-US" kern="0" dirty="0" smtClean="0"/>
              <a:t>) Development Cycle</a:t>
            </a:r>
          </a:p>
          <a:p>
            <a:r>
              <a:rPr lang="en-US" kern="0" dirty="0" smtClean="0"/>
              <a:t>Opt-in Approach</a:t>
            </a:r>
          </a:p>
          <a:p>
            <a:r>
              <a:rPr lang="en-US" kern="0" dirty="0" smtClean="0"/>
              <a:t>Open Source</a:t>
            </a:r>
          </a:p>
          <a:p>
            <a:pPr marL="0" indent="0">
              <a:buNone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4318159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Why </a:t>
            </a:r>
            <a:r>
              <a:rPr lang="en-US" b="1" dirty="0" err="1" smtClean="0"/>
              <a:t>vNext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2316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Cross Platform</a:t>
            </a:r>
          </a:p>
          <a:p>
            <a:r>
              <a:rPr lang="en-US" kern="0" dirty="0" smtClean="0"/>
              <a:t>On-</a:t>
            </a:r>
            <a:r>
              <a:rPr lang="en-US" kern="0" dirty="0" err="1" smtClean="0"/>
              <a:t>prem</a:t>
            </a:r>
            <a:r>
              <a:rPr lang="en-US" kern="0" dirty="0" smtClean="0"/>
              <a:t> to Cloud</a:t>
            </a:r>
          </a:p>
          <a:p>
            <a:r>
              <a:rPr lang="en-US" kern="0" dirty="0" smtClean="0"/>
              <a:t>Development Experience</a:t>
            </a:r>
          </a:p>
          <a:p>
            <a:pPr marL="0" indent="0">
              <a:buNone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1861369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6639</TotalTime>
  <Words>912</Words>
  <Application>Microsoft Macintosh PowerPoint</Application>
  <PresentationFormat>On-screen Show (16:9)</PresentationFormat>
  <Paragraphs>165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lozanotek_template</vt:lpstr>
      <vt:lpstr>Custom Design</vt:lpstr>
      <vt:lpstr>ASP.NET vNext Unleashed</vt:lpstr>
      <vt:lpstr>Goal</vt:lpstr>
      <vt:lpstr>Caveat</vt:lpstr>
      <vt:lpstr>Agenda</vt:lpstr>
      <vt:lpstr>Info</vt:lpstr>
      <vt:lpstr>History – where are we now?</vt:lpstr>
      <vt:lpstr>History – where are we now?</vt:lpstr>
      <vt:lpstr>Why vNext?</vt:lpstr>
      <vt:lpstr>Why vNext?</vt:lpstr>
      <vt:lpstr>Fast(er) Development Cycle</vt:lpstr>
      <vt:lpstr>Opt-in Approach</vt:lpstr>
      <vt:lpstr>Open Source</vt:lpstr>
      <vt:lpstr>Cross Platform</vt:lpstr>
      <vt:lpstr>On-Prem to Cloud</vt:lpstr>
      <vt:lpstr>Development Experience</vt:lpstr>
      <vt:lpstr>Feature Overview</vt:lpstr>
      <vt:lpstr>Feature Overview</vt:lpstr>
      <vt:lpstr>Project Structure</vt:lpstr>
      <vt:lpstr>Project Structure</vt:lpstr>
      <vt:lpstr>Packages</vt:lpstr>
      <vt:lpstr>Packages</vt:lpstr>
      <vt:lpstr>Runtime</vt:lpstr>
      <vt:lpstr>Runtime</vt:lpstr>
      <vt:lpstr>Runtime</vt:lpstr>
      <vt:lpstr>Hosting</vt:lpstr>
      <vt:lpstr>Hosting</vt:lpstr>
      <vt:lpstr>Hosting</vt:lpstr>
      <vt:lpstr>Demo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 Lozano</cp:lastModifiedBy>
  <cp:revision>341</cp:revision>
  <dcterms:created xsi:type="dcterms:W3CDTF">2010-08-26T02:02:00Z</dcterms:created>
  <dcterms:modified xsi:type="dcterms:W3CDTF">2014-10-29T04:25:24Z</dcterms:modified>
</cp:coreProperties>
</file>