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27"/>
  </p:notesMasterIdLst>
  <p:handoutMasterIdLst>
    <p:handoutMasterId r:id="rId28"/>
  </p:handoutMasterIdLst>
  <p:sldIdLst>
    <p:sldId id="676" r:id="rId3"/>
    <p:sldId id="700" r:id="rId4"/>
    <p:sldId id="677" r:id="rId5"/>
    <p:sldId id="701" r:id="rId6"/>
    <p:sldId id="705" r:id="rId7"/>
    <p:sldId id="706" r:id="rId8"/>
    <p:sldId id="707" r:id="rId9"/>
    <p:sldId id="708" r:id="rId10"/>
    <p:sldId id="709" r:id="rId11"/>
    <p:sldId id="710" r:id="rId12"/>
    <p:sldId id="711" r:id="rId13"/>
    <p:sldId id="712" r:id="rId14"/>
    <p:sldId id="713" r:id="rId15"/>
    <p:sldId id="714" r:id="rId16"/>
    <p:sldId id="716" r:id="rId17"/>
    <p:sldId id="733" r:id="rId18"/>
    <p:sldId id="724" r:id="rId19"/>
    <p:sldId id="725" r:id="rId20"/>
    <p:sldId id="726" r:id="rId21"/>
    <p:sldId id="728" r:id="rId22"/>
    <p:sldId id="730" r:id="rId23"/>
    <p:sldId id="731" r:id="rId24"/>
    <p:sldId id="702" r:id="rId25"/>
    <p:sldId id="696" r:id="rId26"/>
  </p:sldIdLst>
  <p:sldSz cx="9144000" cy="5143500" type="screen16x9"/>
  <p:notesSz cx="9601200" cy="7315200"/>
  <p:custDataLst>
    <p:tags r:id="rId29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87826" autoAdjust="0"/>
  </p:normalViewPr>
  <p:slideViewPr>
    <p:cSldViewPr>
      <p:cViewPr varScale="1">
        <p:scale>
          <a:sx n="62" d="100"/>
          <a:sy n="62" d="100"/>
        </p:scale>
        <p:origin x="67" y="5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5/11/2015 3:02 PM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5/11/2015 3:02 PM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39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5/11/2015 3:02 PM</a:t>
            </a:fld>
            <a:endParaRPr lang="en-US" smtClean="0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9275"/>
            <a:ext cx="4876800" cy="2743200"/>
          </a:xfrm>
          <a:ln/>
        </p:spPr>
      </p:sp>
    </p:spTree>
    <p:extLst>
      <p:ext uri="{BB962C8B-B14F-4D97-AF65-F5344CB8AC3E}">
        <p14:creationId xmlns:p14="http://schemas.microsoft.com/office/powerpoint/2010/main" val="384560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2" y="487273"/>
            <a:ext cx="7991475" cy="741229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smtClean="0">
                <a:solidFill>
                  <a:schemeClr val="tx2"/>
                </a:solidFill>
              </a:rPr>
              <a:t>Click to edit Master title style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3943350"/>
            <a:ext cx="8077200" cy="543739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2"/>
                </a:solidFill>
              </a:rPr>
              <a:t>Click to edit Master subtitle style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10326472" y="1063229"/>
            <a:ext cx="19118048" cy="12568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5410" y="171450"/>
            <a:ext cx="2856167" cy="2552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817" y="171450"/>
            <a:ext cx="5046510" cy="2552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21058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30714"/>
            <a:ext cx="7772400" cy="37446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3230"/>
            <a:ext cx="4129088" cy="2349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1" y="1063230"/>
            <a:ext cx="4129087" cy="2349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867871"/>
            <a:ext cx="4040188" cy="7632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0538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867871"/>
            <a:ext cx="4041775" cy="7632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0538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424866"/>
            <a:ext cx="3008313" cy="6514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8"/>
            <a:ext cx="5111751" cy="26827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289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51043"/>
            <a:ext cx="5486400" cy="37446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543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289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71450"/>
            <a:ext cx="838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3" y="1063228"/>
            <a:ext cx="8410575" cy="223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2" y="487273"/>
            <a:ext cx="7991475" cy="741229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 smtClean="0"/>
              <a:t>ASP.NET </a:t>
            </a:r>
            <a:r>
              <a:rPr lang="en-US" sz="4600" b="1" dirty="0" err="1" smtClean="0"/>
              <a:t>vNext</a:t>
            </a:r>
            <a:r>
              <a:rPr lang="en-US" sz="4600" b="1" dirty="0" smtClean="0"/>
              <a:t> Unleashed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3790950"/>
            <a:ext cx="8077200" cy="1760482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Javier G. Lozano</a:t>
            </a:r>
          </a:p>
          <a:p>
            <a:pPr eaLnBrk="1" hangingPunct="1"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javier@lozanotek.com</a:t>
            </a:r>
          </a:p>
          <a:p>
            <a:pPr eaLnBrk="1" hangingPunct="1"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@</a:t>
            </a:r>
            <a:r>
              <a:rPr lang="en-US" sz="2400" b="1" dirty="0" err="1" smtClean="0">
                <a:solidFill>
                  <a:schemeClr val="tx2"/>
                </a:solidFill>
              </a:rPr>
              <a:t>jglozano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 eaLnBrk="1" hangingPunct="1">
              <a:buNone/>
              <a:defRPr/>
            </a:pPr>
            <a:endParaRPr lang="en-US" sz="24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Opt-in Approach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385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Modularity First</a:t>
            </a:r>
          </a:p>
          <a:p>
            <a:r>
              <a:rPr lang="en-US" kern="0" dirty="0" smtClean="0"/>
              <a:t>Features are now packages</a:t>
            </a:r>
          </a:p>
          <a:p>
            <a:pPr lvl="1"/>
            <a:r>
              <a:rPr lang="en-US" kern="0" dirty="0" smtClean="0"/>
              <a:t>Choose the components you want</a:t>
            </a:r>
          </a:p>
          <a:p>
            <a:r>
              <a:rPr lang="en-US" kern="0" dirty="0" smtClean="0"/>
              <a:t>Lighter Core Runtime</a:t>
            </a:r>
          </a:p>
          <a:p>
            <a:pPr lvl="1"/>
            <a:r>
              <a:rPr lang="en-US" kern="0" dirty="0" err="1" smtClean="0"/>
              <a:t>HttpContext</a:t>
            </a:r>
            <a:r>
              <a:rPr lang="en-US" kern="0" dirty="0" smtClean="0"/>
              <a:t> is ~30K request (legacy</a:t>
            </a:r>
            <a:r>
              <a:rPr lang="en-US" kern="0" dirty="0" smtClean="0"/>
              <a:t>)</a:t>
            </a:r>
          </a:p>
          <a:p>
            <a:pPr lvl="1"/>
            <a:r>
              <a:rPr lang="en-US" kern="0" dirty="0" smtClean="0"/>
              <a:t>~90% faster than current implementation</a:t>
            </a:r>
            <a:endParaRPr lang="en-US" kern="0" dirty="0"/>
          </a:p>
          <a:p>
            <a:endParaRPr lang="en-US" i="1" kern="0" dirty="0" smtClean="0"/>
          </a:p>
        </p:txBody>
      </p:sp>
    </p:spTree>
    <p:extLst>
      <p:ext uri="{BB962C8B-B14F-4D97-AF65-F5344CB8AC3E}">
        <p14:creationId xmlns:p14="http://schemas.microsoft.com/office/powerpoint/2010/main" val="2800308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Open Source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3350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Released under MS Open Tech umbrella</a:t>
            </a:r>
          </a:p>
          <a:p>
            <a:pPr lvl="1"/>
            <a:r>
              <a:rPr lang="en-US" kern="0" dirty="0" smtClean="0"/>
              <a:t>Subsidiary of MS Corp</a:t>
            </a:r>
          </a:p>
          <a:p>
            <a:r>
              <a:rPr lang="en-US" kern="0" dirty="0" smtClean="0"/>
              <a:t>Hosted on </a:t>
            </a:r>
            <a:r>
              <a:rPr lang="en-US" kern="0" dirty="0" err="1" smtClean="0"/>
              <a:t>Github</a:t>
            </a:r>
            <a:endParaRPr lang="en-US" kern="0" dirty="0" smtClean="0"/>
          </a:p>
          <a:p>
            <a:pPr lvl="1"/>
            <a:r>
              <a:rPr lang="en-US" kern="0" dirty="0" smtClean="0"/>
              <a:t>https://</a:t>
            </a:r>
            <a:r>
              <a:rPr lang="en-US" kern="0" dirty="0" err="1" smtClean="0"/>
              <a:t>github.com</a:t>
            </a:r>
            <a:r>
              <a:rPr lang="en-US" kern="0" dirty="0" smtClean="0"/>
              <a:t>/</a:t>
            </a:r>
            <a:r>
              <a:rPr lang="en-US" kern="0" dirty="0" err="1" smtClean="0"/>
              <a:t>aspnet</a:t>
            </a:r>
            <a:endParaRPr lang="en-US" kern="0" dirty="0" smtClean="0"/>
          </a:p>
          <a:p>
            <a:r>
              <a:rPr lang="en-US" kern="0" dirty="0" smtClean="0"/>
              <a:t>Allows YOU to contribute</a:t>
            </a:r>
            <a:endParaRPr lang="en-US" kern="0" dirty="0"/>
          </a:p>
          <a:p>
            <a:endParaRPr lang="en-US" i="1" kern="0" dirty="0" smtClean="0"/>
          </a:p>
        </p:txBody>
      </p:sp>
    </p:spTree>
    <p:extLst>
      <p:ext uri="{BB962C8B-B14F-4D97-AF65-F5344CB8AC3E}">
        <p14:creationId xmlns:p14="http://schemas.microsoft.com/office/powerpoint/2010/main" val="30537442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Cross Platform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290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Windows (.NET)</a:t>
            </a:r>
          </a:p>
          <a:p>
            <a:r>
              <a:rPr lang="en-US" kern="0" dirty="0" smtClean="0"/>
              <a:t>OSX (Mono)</a:t>
            </a:r>
          </a:p>
          <a:p>
            <a:r>
              <a:rPr lang="en-US" kern="0" dirty="0" smtClean="0"/>
              <a:t>Linux (Mono)</a:t>
            </a:r>
          </a:p>
          <a:p>
            <a:r>
              <a:rPr lang="en-US" kern="0" dirty="0"/>
              <a:t>?</a:t>
            </a:r>
          </a:p>
          <a:p>
            <a:endParaRPr lang="en-US" i="1" kern="0" dirty="0" smtClean="0"/>
          </a:p>
        </p:txBody>
      </p:sp>
    </p:spTree>
    <p:extLst>
      <p:ext uri="{BB962C8B-B14F-4D97-AF65-F5344CB8AC3E}">
        <p14:creationId xmlns:p14="http://schemas.microsoft.com/office/powerpoint/2010/main" val="6178194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On-</a:t>
            </a:r>
            <a:r>
              <a:rPr lang="en-US" b="1" dirty="0" err="1" smtClean="0"/>
              <a:t>Prem</a:t>
            </a:r>
            <a:r>
              <a:rPr lang="en-US" b="1" dirty="0" smtClean="0"/>
              <a:t> to Cloud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3941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Simpler Deployment</a:t>
            </a:r>
          </a:p>
          <a:p>
            <a:pPr lvl="1"/>
            <a:r>
              <a:rPr lang="en-US" kern="0" dirty="0" smtClean="0"/>
              <a:t>New runtime eliminates </a:t>
            </a:r>
            <a:r>
              <a:rPr lang="en-US" b="1" i="1" kern="0" dirty="0" smtClean="0"/>
              <a:t>compilation</a:t>
            </a:r>
            <a:r>
              <a:rPr lang="en-US" kern="0" dirty="0" smtClean="0"/>
              <a:t> step</a:t>
            </a:r>
          </a:p>
          <a:p>
            <a:r>
              <a:rPr lang="en-US" kern="0" dirty="0" smtClean="0"/>
              <a:t>Platform does the Lifting</a:t>
            </a:r>
          </a:p>
          <a:p>
            <a:pPr lvl="1"/>
            <a:r>
              <a:rPr lang="en-US" kern="0" dirty="0" smtClean="0"/>
              <a:t>Environment configures app by default</a:t>
            </a:r>
          </a:p>
          <a:p>
            <a:r>
              <a:rPr lang="en-US" kern="0" dirty="0" smtClean="0"/>
              <a:t>Loose Coupling</a:t>
            </a:r>
          </a:p>
          <a:p>
            <a:pPr lvl="1"/>
            <a:r>
              <a:rPr lang="en-US" kern="0" dirty="0" smtClean="0"/>
              <a:t>Caching, Session, etc.</a:t>
            </a:r>
            <a:endParaRPr lang="en-US" kern="0" dirty="0"/>
          </a:p>
          <a:p>
            <a:endParaRPr lang="en-US" i="1" kern="0" dirty="0" smtClean="0"/>
          </a:p>
        </p:txBody>
      </p:sp>
    </p:spTree>
    <p:extLst>
      <p:ext uri="{BB962C8B-B14F-4D97-AF65-F5344CB8AC3E}">
        <p14:creationId xmlns:p14="http://schemas.microsoft.com/office/powerpoint/2010/main" val="3840337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Development Experience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4255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Choose your own Editor</a:t>
            </a:r>
          </a:p>
          <a:p>
            <a:pPr lvl="1"/>
            <a:r>
              <a:rPr lang="en-US" kern="0" dirty="0" smtClean="0"/>
              <a:t>Visual Studio, vim, Notepad++, ??</a:t>
            </a:r>
          </a:p>
          <a:p>
            <a:r>
              <a:rPr lang="en-US" kern="0" dirty="0" smtClean="0"/>
              <a:t>Opt-in to different runtime components</a:t>
            </a:r>
          </a:p>
          <a:p>
            <a:pPr lvl="1"/>
            <a:r>
              <a:rPr lang="en-US" kern="0" dirty="0" smtClean="0"/>
              <a:t>Raw sockets to Managed Stack</a:t>
            </a:r>
          </a:p>
          <a:p>
            <a:r>
              <a:rPr lang="en-US" kern="0" dirty="0" smtClean="0"/>
              <a:t>Simpler Structure</a:t>
            </a:r>
          </a:p>
          <a:p>
            <a:pPr lvl="1"/>
            <a:r>
              <a:rPr lang="en-US" kern="0" dirty="0" smtClean="0"/>
              <a:t>Lighter framework, projects, runtime, and dependencies</a:t>
            </a:r>
            <a:endParaRPr lang="en-US" kern="0" dirty="0"/>
          </a:p>
          <a:p>
            <a:endParaRPr lang="en-US" i="1" kern="0" dirty="0" smtClean="0"/>
          </a:p>
        </p:txBody>
      </p:sp>
    </p:spTree>
    <p:extLst>
      <p:ext uri="{BB962C8B-B14F-4D97-AF65-F5344CB8AC3E}">
        <p14:creationId xmlns:p14="http://schemas.microsoft.com/office/powerpoint/2010/main" val="1155010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Feature Overview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Runtime</a:t>
            </a:r>
            <a:endParaRPr lang="en-US" kern="0" dirty="0" smtClean="0"/>
          </a:p>
          <a:p>
            <a:r>
              <a:rPr lang="en-US" kern="0" dirty="0" smtClean="0"/>
              <a:t>Dependency Injection</a:t>
            </a:r>
          </a:p>
          <a:p>
            <a:r>
              <a:rPr lang="en-US" kern="0" dirty="0" smtClean="0"/>
              <a:t>Diagnostics/Logging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023492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Feature Overview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POCO Controllers</a:t>
            </a:r>
          </a:p>
          <a:p>
            <a:r>
              <a:rPr lang="en-US" kern="0" dirty="0" smtClean="0"/>
              <a:t>Tag Helpers</a:t>
            </a:r>
            <a:endParaRPr lang="en-US" kern="0" dirty="0" smtClean="0"/>
          </a:p>
          <a:p>
            <a:r>
              <a:rPr lang="en-US" kern="0" dirty="0" smtClean="0"/>
              <a:t>Custom Commands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4727974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Runtime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3350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Quick development feedback</a:t>
            </a:r>
          </a:p>
          <a:p>
            <a:pPr lvl="1"/>
            <a:r>
              <a:rPr lang="en-US" kern="0" dirty="0" smtClean="0"/>
              <a:t>Enable change and run</a:t>
            </a:r>
          </a:p>
          <a:p>
            <a:r>
              <a:rPr lang="en-US" kern="0" dirty="0" smtClean="0"/>
              <a:t>Remove </a:t>
            </a:r>
            <a:r>
              <a:rPr lang="en-US" b="1" i="1" kern="0" dirty="0" smtClean="0"/>
              <a:t>Design Time</a:t>
            </a:r>
            <a:endParaRPr lang="en-US" kern="0" dirty="0" smtClean="0"/>
          </a:p>
          <a:p>
            <a:pPr lvl="1"/>
            <a:r>
              <a:rPr lang="en-US" kern="0" dirty="0" smtClean="0"/>
              <a:t>Everything is “as is”, allows for faster load times</a:t>
            </a:r>
          </a:p>
          <a:p>
            <a:r>
              <a:rPr lang="en-US" kern="0" dirty="0" smtClean="0"/>
              <a:t>No </a:t>
            </a:r>
            <a:r>
              <a:rPr lang="en-US" b="1" i="1" kern="0" dirty="0" smtClean="0"/>
              <a:t>compilation step</a:t>
            </a:r>
          </a:p>
          <a:p>
            <a:pPr lvl="1"/>
            <a:r>
              <a:rPr lang="en-US" kern="0" dirty="0" smtClean="0"/>
              <a:t>Disk I/O dependency is removed through caching</a:t>
            </a:r>
          </a:p>
        </p:txBody>
      </p:sp>
    </p:spTree>
    <p:extLst>
      <p:ext uri="{BB962C8B-B14F-4D97-AF65-F5344CB8AC3E}">
        <p14:creationId xmlns:p14="http://schemas.microsoft.com/office/powerpoint/2010/main" val="275864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Runtime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3128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Split into layers</a:t>
            </a:r>
          </a:p>
          <a:p>
            <a:pPr lvl="1"/>
            <a:r>
              <a:rPr lang="en-US" kern="0" dirty="0" smtClean="0"/>
              <a:t>Layer 0: Native Process (native)</a:t>
            </a:r>
          </a:p>
          <a:p>
            <a:pPr lvl="1"/>
            <a:r>
              <a:rPr lang="en-US" kern="0" dirty="0" smtClean="0"/>
              <a:t>Layer 1: CLR Host (native)</a:t>
            </a:r>
          </a:p>
          <a:p>
            <a:pPr lvl="1"/>
            <a:r>
              <a:rPr lang="en-US" kern="0" dirty="0" smtClean="0"/>
              <a:t>Layer 2: Entry Point (managed)</a:t>
            </a:r>
          </a:p>
          <a:p>
            <a:pPr lvl="1"/>
            <a:r>
              <a:rPr lang="en-US" kern="0" dirty="0" smtClean="0"/>
              <a:t>Layer 3: Application Host (managed)</a:t>
            </a:r>
          </a:p>
          <a:p>
            <a:pPr lvl="1"/>
            <a:r>
              <a:rPr lang="en-US" kern="0" dirty="0" smtClean="0"/>
              <a:t>Layer 4: Application (managed)</a:t>
            </a:r>
          </a:p>
        </p:txBody>
      </p:sp>
    </p:spTree>
    <p:extLst>
      <p:ext uri="{BB962C8B-B14F-4D97-AF65-F5344CB8AC3E}">
        <p14:creationId xmlns:p14="http://schemas.microsoft.com/office/powerpoint/2010/main" val="1422170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Runtime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00" y="940891"/>
            <a:ext cx="7392601" cy="35358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54034" y="4781550"/>
            <a:ext cx="3635932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https://</a:t>
            </a:r>
            <a:r>
              <a:rPr lang="en-US" sz="1100" b="1" i="1" dirty="0" smtClean="0"/>
              <a:t>github.com/aspnet/Home/wiki/DNX-structure</a:t>
            </a:r>
            <a:endParaRPr lang="en-US" sz="1100" b="1" i="1" dirty="0"/>
          </a:p>
        </p:txBody>
      </p:sp>
    </p:spTree>
    <p:extLst>
      <p:ext uri="{BB962C8B-B14F-4D97-AF65-F5344CB8AC3E}">
        <p14:creationId xmlns:p14="http://schemas.microsoft.com/office/powerpoint/2010/main" val="1732538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Goal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1647651"/>
            <a:ext cx="8410575" cy="2021066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Give an overview of where ASP.NET is heading and what it means to developers.</a:t>
            </a:r>
          </a:p>
          <a:p>
            <a:pPr marL="0" indent="0">
              <a:buNone/>
            </a:pPr>
            <a:r>
              <a:rPr lang="en-US" b="1" i="1" dirty="0" smtClean="0"/>
              <a:t>Spark ideas about what you can do to make contributions to the ASP.NET community.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31827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Dependency Injection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475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DI abstractions shared across all the layers</a:t>
            </a:r>
          </a:p>
          <a:p>
            <a:pPr lvl="1"/>
            <a:r>
              <a:rPr lang="en-US" kern="0" dirty="0" smtClean="0"/>
              <a:t>ASP.NET</a:t>
            </a:r>
          </a:p>
          <a:p>
            <a:pPr lvl="1"/>
            <a:r>
              <a:rPr lang="en-US" kern="0" dirty="0" smtClean="0"/>
              <a:t>EF7</a:t>
            </a:r>
          </a:p>
          <a:p>
            <a:r>
              <a:rPr lang="en-US" kern="0" dirty="0" smtClean="0"/>
              <a:t>Allows developer to pick your favorite DI container</a:t>
            </a:r>
          </a:p>
          <a:p>
            <a:pPr lvl="1"/>
            <a:r>
              <a:rPr lang="en-US" kern="0" dirty="0" err="1" smtClean="0"/>
              <a:t>Ninject</a:t>
            </a:r>
            <a:endParaRPr lang="en-US" kern="0" dirty="0" smtClean="0"/>
          </a:p>
          <a:p>
            <a:pPr lvl="1"/>
            <a:r>
              <a:rPr lang="en-US" kern="0" dirty="0" smtClean="0"/>
              <a:t>Windsor</a:t>
            </a:r>
          </a:p>
          <a:p>
            <a:pPr lvl="1"/>
            <a:r>
              <a:rPr lang="en-US" kern="0" dirty="0" err="1" smtClean="0"/>
              <a:t>StructureMap</a:t>
            </a:r>
            <a:endParaRPr lang="en-US" kern="0" dirty="0" smtClean="0"/>
          </a:p>
          <a:p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7884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Dependency Injection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1134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None/>
            </a:pPr>
            <a:endParaRPr lang="en-US" kern="0" dirty="0" smtClean="0"/>
          </a:p>
          <a:p>
            <a:endParaRPr lang="en-US" kern="0" dirty="0" smtClean="0"/>
          </a:p>
        </p:txBody>
      </p:sp>
      <p:pic>
        <p:nvPicPr>
          <p:cNvPr id="3" name="Picture 2" descr="Screen Shot 2014-10-29 at 8.01.4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132"/>
            <a:ext cx="9144000" cy="34512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4400550"/>
            <a:ext cx="7129739" cy="240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http://</a:t>
            </a:r>
            <a:r>
              <a:rPr lang="en-US" sz="1100" b="1" i="1" dirty="0" err="1"/>
              <a:t>aspnet.uservoice.com</a:t>
            </a:r>
            <a:r>
              <a:rPr lang="en-US" sz="1100" b="1" i="1" dirty="0"/>
              <a:t>/forums/41199-general-asp-net/suggestions/487734-put-ioc-front-and-centre</a:t>
            </a:r>
          </a:p>
        </p:txBody>
      </p:sp>
    </p:spTree>
    <p:extLst>
      <p:ext uri="{BB962C8B-B14F-4D97-AF65-F5344CB8AC3E}">
        <p14:creationId xmlns:p14="http://schemas.microsoft.com/office/powerpoint/2010/main" val="33014908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Diagnostics/Logging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275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Basic logging abstractions</a:t>
            </a:r>
          </a:p>
          <a:p>
            <a:r>
              <a:rPr lang="en-US" kern="0" dirty="0" smtClean="0"/>
              <a:t>Setup across all layers of the runtime/framework</a:t>
            </a:r>
          </a:p>
          <a:p>
            <a:r>
              <a:rPr lang="en-US" kern="0" dirty="0" smtClean="0"/>
              <a:t>Ships with </a:t>
            </a:r>
            <a:r>
              <a:rPr lang="en-US" kern="0" dirty="0" err="1" smtClean="0"/>
              <a:t>NLog</a:t>
            </a:r>
            <a:endParaRPr lang="en-US" kern="0" dirty="0" smtClean="0"/>
          </a:p>
          <a:p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041910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2283210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Enough slides, let’s code.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9217852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2370926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 smtClean="0"/>
              <a:t>Questions?</a:t>
            </a:r>
            <a:endParaRPr lang="en-US" sz="2800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2907462"/>
          </a:xfrm>
        </p:spPr>
        <p:txBody>
          <a:bodyPr/>
          <a:lstStyle/>
          <a:p>
            <a:r>
              <a:rPr lang="en-US" dirty="0" smtClean="0"/>
              <a:t>History</a:t>
            </a:r>
          </a:p>
          <a:p>
            <a:r>
              <a:rPr lang="en-US" dirty="0" smtClean="0"/>
              <a:t>Why?</a:t>
            </a:r>
            <a:endParaRPr lang="en-US" dirty="0" smtClean="0"/>
          </a:p>
          <a:p>
            <a:r>
              <a:rPr lang="en-US" dirty="0" smtClean="0"/>
              <a:t>Feature Overview</a:t>
            </a:r>
          </a:p>
          <a:p>
            <a:r>
              <a:rPr lang="en-US" dirty="0" smtClean="0"/>
              <a:t>Demos</a:t>
            </a:r>
          </a:p>
          <a:p>
            <a:r>
              <a:rPr lang="en-US" dirty="0" smtClean="0"/>
              <a:t>Questions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Info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9"/>
            <a:ext cx="4800597" cy="1725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javier@lozanotek.com</a:t>
            </a:r>
          </a:p>
          <a:p>
            <a:pPr marL="0" indent="0">
              <a:buNone/>
            </a:pPr>
            <a:r>
              <a:rPr lang="en-US" b="1" dirty="0" smtClean="0"/>
              <a:t>@jglozano</a:t>
            </a:r>
          </a:p>
          <a:p>
            <a:pPr marL="0" indent="0">
              <a:buNone/>
            </a:pPr>
            <a:r>
              <a:rPr lang="en-US" b="1" dirty="0" smtClean="0"/>
              <a:t>http://jglozano.io</a:t>
            </a:r>
          </a:p>
        </p:txBody>
      </p:sp>
      <p:pic>
        <p:nvPicPr>
          <p:cNvPr id="5" name="Picture 2" descr="C:\Users\javier\Pictures\mv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2088" y="1371600"/>
            <a:ext cx="2336800" cy="70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2221" y="552450"/>
            <a:ext cx="211666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968031" y="3886200"/>
            <a:ext cx="5230919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+mn-lt"/>
              </a:rPr>
              <a:t>http://lzno.tk/aspnet5-unleashed</a:t>
            </a:r>
            <a:endParaRPr lang="en-US" sz="2800" b="1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9" y="2210424"/>
            <a:ext cx="3033889" cy="81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History – where are we now?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26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A look back at Classic ASP/ASP.NET …</a:t>
            </a:r>
          </a:p>
          <a:p>
            <a:pPr lvl="1"/>
            <a:r>
              <a:rPr lang="en-US" kern="0" dirty="0" smtClean="0"/>
              <a:t>1996 – ASP (part of IIS 3.0/Windows NT 4.0 SP2)</a:t>
            </a:r>
          </a:p>
          <a:p>
            <a:pPr lvl="1"/>
            <a:r>
              <a:rPr lang="en-US" kern="0" dirty="0" smtClean="0"/>
              <a:t>2002 – ASP.NET (Web Forms) with .NET 1.0</a:t>
            </a:r>
          </a:p>
          <a:p>
            <a:pPr lvl="1"/>
            <a:r>
              <a:rPr lang="en-US" kern="0" dirty="0" smtClean="0"/>
              <a:t>2008 – ASP.NET MVC</a:t>
            </a:r>
          </a:p>
          <a:p>
            <a:pPr marL="0" indent="0">
              <a:buNone/>
            </a:pP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990580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History – where are we now?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26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A look back at Classic ASP/ASP.NET …</a:t>
            </a:r>
          </a:p>
          <a:p>
            <a:pPr lvl="1"/>
            <a:r>
              <a:rPr lang="en-US" kern="0" dirty="0" smtClean="0"/>
              <a:t>2010 – ASP.NET Web Pages</a:t>
            </a:r>
          </a:p>
          <a:p>
            <a:pPr lvl="1"/>
            <a:r>
              <a:rPr lang="en-US" kern="0" dirty="0" smtClean="0"/>
              <a:t>2012 – ASP.NET Web API, </a:t>
            </a:r>
            <a:r>
              <a:rPr lang="en-US" kern="0" dirty="0" err="1" smtClean="0"/>
              <a:t>SignalR</a:t>
            </a:r>
            <a:endParaRPr lang="en-US" kern="0" dirty="0" smtClean="0"/>
          </a:p>
          <a:p>
            <a:pPr lvl="1"/>
            <a:r>
              <a:rPr lang="en-US" kern="0" dirty="0" smtClean="0"/>
              <a:t>2013/2014 – ASP.NET </a:t>
            </a:r>
            <a:r>
              <a:rPr lang="en-US" kern="0" dirty="0" smtClean="0"/>
              <a:t>5</a:t>
            </a:r>
            <a:endParaRPr lang="en-US" kern="0" dirty="0" smtClean="0"/>
          </a:p>
          <a:p>
            <a:pPr marL="0" indent="0">
              <a:buNone/>
            </a:pP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305033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Why?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2316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Fast(</a:t>
            </a:r>
            <a:r>
              <a:rPr lang="en-US" kern="0" dirty="0" err="1" smtClean="0"/>
              <a:t>er</a:t>
            </a:r>
            <a:r>
              <a:rPr lang="en-US" kern="0" dirty="0" smtClean="0"/>
              <a:t>) Development Cycle</a:t>
            </a:r>
          </a:p>
          <a:p>
            <a:r>
              <a:rPr lang="en-US" kern="0" dirty="0" smtClean="0"/>
              <a:t>Opt-in Approach</a:t>
            </a:r>
          </a:p>
          <a:p>
            <a:r>
              <a:rPr lang="en-US" kern="0" dirty="0" smtClean="0"/>
              <a:t>Open Source</a:t>
            </a:r>
          </a:p>
          <a:p>
            <a:pPr marL="0" indent="0">
              <a:buNone/>
            </a:pP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431815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Why?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2316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Cross Platform</a:t>
            </a:r>
          </a:p>
          <a:p>
            <a:r>
              <a:rPr lang="en-US" kern="0" dirty="0" smtClean="0"/>
              <a:t>On-</a:t>
            </a:r>
            <a:r>
              <a:rPr lang="en-US" kern="0" dirty="0" err="1" smtClean="0"/>
              <a:t>prem</a:t>
            </a:r>
            <a:r>
              <a:rPr lang="en-US" kern="0" dirty="0" smtClean="0"/>
              <a:t> to Cloud</a:t>
            </a:r>
          </a:p>
          <a:p>
            <a:r>
              <a:rPr lang="en-US" kern="0" dirty="0" smtClean="0"/>
              <a:t>Development Experience</a:t>
            </a:r>
          </a:p>
          <a:p>
            <a:pPr marL="0" indent="0">
              <a:buNone/>
            </a:pP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186136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 smtClean="0"/>
              <a:t>Fast(</a:t>
            </a:r>
            <a:r>
              <a:rPr lang="en-US" b="1" dirty="0" err="1" smtClean="0"/>
              <a:t>er</a:t>
            </a:r>
            <a:r>
              <a:rPr lang="en-US" b="1" dirty="0" smtClean="0"/>
              <a:t>) Development Cycle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3" y="1063228"/>
            <a:ext cx="8410575" cy="386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1963" indent="-4619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 2" pitchFamily="18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850900" indent="-3873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57300" indent="-40481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55763" indent="-39687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26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098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670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42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1438" indent="-3952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 2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Framework ships with application</a:t>
            </a:r>
          </a:p>
          <a:p>
            <a:pPr lvl="1"/>
            <a:r>
              <a:rPr lang="en-US" kern="0" dirty="0" smtClean="0"/>
              <a:t>Similar to mobile applications</a:t>
            </a:r>
          </a:p>
          <a:p>
            <a:r>
              <a:rPr lang="en-US" kern="0" dirty="0" smtClean="0"/>
              <a:t>2 Framework Versions</a:t>
            </a:r>
          </a:p>
          <a:p>
            <a:pPr lvl="1"/>
            <a:r>
              <a:rPr lang="en-US" i="1" kern="0" dirty="0" smtClean="0"/>
              <a:t>.NET </a:t>
            </a:r>
            <a:r>
              <a:rPr lang="en-US" i="1" kern="0" dirty="0" err="1" smtClean="0"/>
              <a:t>vNext</a:t>
            </a:r>
            <a:r>
              <a:rPr lang="en-US" i="1" kern="0" dirty="0" smtClean="0"/>
              <a:t> – full</a:t>
            </a:r>
          </a:p>
          <a:p>
            <a:pPr lvl="1"/>
            <a:r>
              <a:rPr lang="en-US" i="1" kern="0" dirty="0" smtClean="0"/>
              <a:t>.NET Cloud – lighter</a:t>
            </a:r>
          </a:p>
          <a:p>
            <a:r>
              <a:rPr lang="en-US" kern="0" dirty="0" smtClean="0"/>
              <a:t>Break dependency on VS/Core schedules</a:t>
            </a:r>
            <a:endParaRPr lang="en-US" kern="0" dirty="0"/>
          </a:p>
          <a:p>
            <a:endParaRPr lang="en-US" i="1" kern="0" dirty="0" smtClean="0"/>
          </a:p>
        </p:txBody>
      </p:sp>
    </p:spTree>
    <p:extLst>
      <p:ext uri="{BB962C8B-B14F-4D97-AF65-F5344CB8AC3E}">
        <p14:creationId xmlns:p14="http://schemas.microsoft.com/office/powerpoint/2010/main" val="2864054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6738</TotalTime>
  <Words>456</Words>
  <Application>Microsoft Office PowerPoint</Application>
  <PresentationFormat>On-screen Show (16:9)</PresentationFormat>
  <Paragraphs>119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Candara</vt:lpstr>
      <vt:lpstr>Franklin Gothic Book</vt:lpstr>
      <vt:lpstr>Franklin Gothic Medium</vt:lpstr>
      <vt:lpstr>Segoe</vt:lpstr>
      <vt:lpstr>Times New Roman</vt:lpstr>
      <vt:lpstr>Wingdings 2</vt:lpstr>
      <vt:lpstr>lozanotek_template</vt:lpstr>
      <vt:lpstr>Custom Design</vt:lpstr>
      <vt:lpstr>ASP.NET vNext Unleashed</vt:lpstr>
      <vt:lpstr>Goal</vt:lpstr>
      <vt:lpstr>Agenda</vt:lpstr>
      <vt:lpstr>Info</vt:lpstr>
      <vt:lpstr>History – where are we now?</vt:lpstr>
      <vt:lpstr>History – where are we now?</vt:lpstr>
      <vt:lpstr>Why?</vt:lpstr>
      <vt:lpstr>Why?</vt:lpstr>
      <vt:lpstr>Fast(er) Development Cycle</vt:lpstr>
      <vt:lpstr>Opt-in Approach</vt:lpstr>
      <vt:lpstr>Open Source</vt:lpstr>
      <vt:lpstr>Cross Platform</vt:lpstr>
      <vt:lpstr>On-Prem to Cloud</vt:lpstr>
      <vt:lpstr>Development Experience</vt:lpstr>
      <vt:lpstr>Feature Overview</vt:lpstr>
      <vt:lpstr>Feature Overview</vt:lpstr>
      <vt:lpstr>Runtime</vt:lpstr>
      <vt:lpstr>Runtime</vt:lpstr>
      <vt:lpstr>Runtime</vt:lpstr>
      <vt:lpstr>Dependency Injection</vt:lpstr>
      <vt:lpstr>Dependency Injection</vt:lpstr>
      <vt:lpstr>Diagnostics/Logging</vt:lpstr>
      <vt:lpstr>Demo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 Lozano</cp:lastModifiedBy>
  <cp:revision>358</cp:revision>
  <dcterms:created xsi:type="dcterms:W3CDTF">2010-08-26T02:02:00Z</dcterms:created>
  <dcterms:modified xsi:type="dcterms:W3CDTF">2015-05-11T21:18:54Z</dcterms:modified>
</cp:coreProperties>
</file>