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463" r:id="rId5"/>
    <p:sldId id="559" r:id="rId6"/>
    <p:sldId id="560" r:id="rId7"/>
    <p:sldId id="561" r:id="rId8"/>
    <p:sldId id="556" r:id="rId9"/>
    <p:sldId id="579" r:id="rId10"/>
    <p:sldId id="578" r:id="rId11"/>
    <p:sldId id="557" r:id="rId12"/>
    <p:sldId id="558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40" r:id="rId29"/>
    <p:sldId id="577" r:id="rId30"/>
    <p:sldId id="543" r:id="rId31"/>
    <p:sldId id="546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59"/>
            <p14:sldId id="560"/>
            <p14:sldId id="561"/>
            <p14:sldId id="556"/>
            <p14:sldId id="579"/>
            <p14:sldId id="578"/>
            <p14:sldId id="557"/>
            <p14:sldId id="558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40"/>
            <p14:sldId id="577"/>
            <p14:sldId id="543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83842" autoAdjust="0"/>
  </p:normalViewPr>
  <p:slideViewPr>
    <p:cSldViewPr>
      <p:cViewPr varScale="1">
        <p:scale>
          <a:sx n="45" d="100"/>
          <a:sy n="45" d="100"/>
        </p:scale>
        <p:origin x="44" y="3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4953000"/>
            <a:ext cx="3606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900" b="0">
                <a:latin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390525"/>
            <a:ext cx="8229600" cy="76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057400"/>
          </a:xfrm>
        </p:spPr>
        <p:txBody>
          <a:bodyPr/>
          <a:lstStyle/>
          <a:p>
            <a:r>
              <a:rPr lang="en-US" sz="3600" dirty="0" smtClean="0">
                <a:solidFill>
                  <a:srgbClr val="133D80"/>
                </a:solidFill>
              </a:rPr>
              <a:t/>
            </a:r>
            <a:br>
              <a:rPr lang="en-US" sz="3600" dirty="0" smtClean="0">
                <a:solidFill>
                  <a:srgbClr val="133D80"/>
                </a:solidFill>
              </a:rPr>
            </a:br>
            <a:r>
              <a:rPr lang="en-US" sz="3600" dirty="0" smtClean="0">
                <a:solidFill>
                  <a:srgbClr val="133D80"/>
                </a:solidFill>
              </a:rPr>
              <a:t>ASP.NET 5 Unleashed</a:t>
            </a:r>
            <a:endParaRPr lang="en-US" sz="3600" dirty="0">
              <a:solidFill>
                <a:srgbClr val="133D8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667000"/>
            <a:ext cx="6400800" cy="1295400"/>
          </a:xfrm>
        </p:spPr>
        <p:txBody>
          <a:bodyPr/>
          <a:lstStyle/>
          <a:p>
            <a:r>
              <a:rPr lang="en-US" dirty="0" smtClean="0"/>
              <a:t>Javier Lozano</a:t>
            </a:r>
          </a:p>
          <a:p>
            <a:r>
              <a:rPr lang="en-US" dirty="0" smtClean="0"/>
              <a:t>Javier@lozanotek.com</a:t>
            </a:r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All this work for 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On-</a:t>
            </a:r>
            <a:r>
              <a:rPr lang="en-US" dirty="0" err="1" smtClean="0"/>
              <a:t>prem</a:t>
            </a:r>
            <a:r>
              <a:rPr lang="en-US" dirty="0" smtClean="0"/>
              <a:t> to Cloud</a:t>
            </a:r>
          </a:p>
          <a:p>
            <a:r>
              <a:rPr lang="en-US" dirty="0" smtClean="0"/>
              <a:t>Development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25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Fast(</a:t>
            </a:r>
            <a:r>
              <a:rPr lang="en-US" dirty="0" err="1" smtClean="0"/>
              <a:t>er</a:t>
            </a:r>
            <a:r>
              <a:rPr lang="en-US" dirty="0" smtClean="0"/>
              <a:t>) Development Cycle</a:t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ships with application</a:t>
            </a:r>
          </a:p>
          <a:p>
            <a:pPr lvl="1"/>
            <a:r>
              <a:rPr lang="en-US" dirty="0"/>
              <a:t>Similar to mobile applications</a:t>
            </a:r>
          </a:p>
          <a:p>
            <a:r>
              <a:rPr lang="en-US" dirty="0"/>
              <a:t>2 Framework Versions</a:t>
            </a:r>
          </a:p>
          <a:p>
            <a:pPr lvl="1"/>
            <a:r>
              <a:rPr lang="en-US" dirty="0"/>
              <a:t>.NET </a:t>
            </a:r>
            <a:r>
              <a:rPr lang="en-US" dirty="0" err="1"/>
              <a:t>vNext</a:t>
            </a:r>
            <a:r>
              <a:rPr lang="en-US" dirty="0"/>
              <a:t> – full</a:t>
            </a:r>
          </a:p>
          <a:p>
            <a:pPr lvl="1"/>
            <a:r>
              <a:rPr lang="en-US" dirty="0"/>
              <a:t>.NET </a:t>
            </a:r>
            <a:r>
              <a:rPr lang="en-US" dirty="0" smtClean="0"/>
              <a:t>Core </a:t>
            </a:r>
            <a:r>
              <a:rPr lang="en-US" dirty="0"/>
              <a:t>– lighter</a:t>
            </a:r>
          </a:p>
          <a:p>
            <a:r>
              <a:rPr lang="en-US" dirty="0"/>
              <a:t>Break dependency on VS/Core schedules</a:t>
            </a:r>
          </a:p>
        </p:txBody>
      </p:sp>
    </p:spTree>
    <p:extLst>
      <p:ext uri="{BB962C8B-B14F-4D97-AF65-F5344CB8AC3E}">
        <p14:creationId xmlns:p14="http://schemas.microsoft.com/office/powerpoint/2010/main" val="3652661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Opt-in Approach</a:t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Modularity First</a:t>
            </a:r>
          </a:p>
          <a:p>
            <a:r>
              <a:rPr lang="en-US" dirty="0"/>
              <a:t>Features are now packages</a:t>
            </a:r>
          </a:p>
          <a:p>
            <a:pPr lvl="1"/>
            <a:r>
              <a:rPr lang="en-US" dirty="0"/>
              <a:t>Choose the components you want</a:t>
            </a:r>
          </a:p>
          <a:p>
            <a:r>
              <a:rPr lang="en-US" dirty="0"/>
              <a:t>Lighter Core Runtime</a:t>
            </a:r>
          </a:p>
          <a:p>
            <a:pPr lvl="1"/>
            <a:r>
              <a:rPr lang="en-US" dirty="0" err="1"/>
              <a:t>HttpContext</a:t>
            </a:r>
            <a:r>
              <a:rPr lang="en-US" dirty="0"/>
              <a:t> is ~30K request (legacy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~90% faster execution than current implementation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6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Released under MS Open Tech umbrella</a:t>
            </a:r>
          </a:p>
          <a:p>
            <a:pPr lvl="1"/>
            <a:r>
              <a:rPr lang="en-US" dirty="0"/>
              <a:t>Subsidiary of MS Corp</a:t>
            </a:r>
          </a:p>
          <a:p>
            <a:r>
              <a:rPr lang="en-US" dirty="0"/>
              <a:t>Hosted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https://github.com/aspnet</a:t>
            </a:r>
          </a:p>
          <a:p>
            <a:r>
              <a:rPr lang="en-US" dirty="0"/>
              <a:t>Allows YOU to contribute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78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(.NET)</a:t>
            </a:r>
          </a:p>
          <a:p>
            <a:r>
              <a:rPr lang="en-US" dirty="0" smtClean="0"/>
              <a:t>OS X (Mono)</a:t>
            </a:r>
          </a:p>
          <a:p>
            <a:r>
              <a:rPr lang="en-US" dirty="0" smtClean="0"/>
              <a:t>Linux (Mono)</a:t>
            </a:r>
          </a:p>
          <a:p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31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</a:t>
            </a:r>
            <a:r>
              <a:rPr lang="en-US" dirty="0" err="1" smtClean="0"/>
              <a:t>Prem</a:t>
            </a:r>
            <a:r>
              <a:rPr lang="en-US" dirty="0" smtClean="0"/>
              <a:t> to Cloud</a:t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Simpler Deployment</a:t>
            </a:r>
          </a:p>
          <a:p>
            <a:pPr lvl="1"/>
            <a:r>
              <a:rPr lang="en-US" dirty="0"/>
              <a:t>New runtime eliminates compilation step</a:t>
            </a:r>
          </a:p>
          <a:p>
            <a:r>
              <a:rPr lang="en-US" dirty="0"/>
              <a:t>Platform does the Lifting</a:t>
            </a:r>
          </a:p>
          <a:p>
            <a:pPr lvl="1"/>
            <a:r>
              <a:rPr lang="en-US" dirty="0"/>
              <a:t>Environment configures app by default</a:t>
            </a:r>
          </a:p>
          <a:p>
            <a:r>
              <a:rPr lang="en-US" dirty="0"/>
              <a:t>Loose Coupling</a:t>
            </a:r>
          </a:p>
          <a:p>
            <a:pPr lvl="1"/>
            <a:r>
              <a:rPr lang="en-US" dirty="0"/>
              <a:t>Caching, Session, </a:t>
            </a:r>
            <a:r>
              <a:rPr lang="en-US" dirty="0" smtClean="0"/>
              <a:t>Metrics, etc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36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Experience</a:t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your own Editor</a:t>
            </a:r>
          </a:p>
          <a:p>
            <a:pPr lvl="1"/>
            <a:r>
              <a:rPr lang="en-US" dirty="0"/>
              <a:t>Visual Studio, vim, Notepad++, ??</a:t>
            </a:r>
          </a:p>
          <a:p>
            <a:r>
              <a:rPr lang="en-US" dirty="0"/>
              <a:t>Opt-in to different runtime components</a:t>
            </a:r>
          </a:p>
          <a:p>
            <a:pPr lvl="1"/>
            <a:r>
              <a:rPr lang="en-US" dirty="0"/>
              <a:t>Raw sockets to Managed Stack</a:t>
            </a:r>
          </a:p>
          <a:p>
            <a:r>
              <a:rPr lang="en-US" dirty="0"/>
              <a:t>Simpler Structure</a:t>
            </a:r>
          </a:p>
          <a:p>
            <a:pPr lvl="1"/>
            <a:r>
              <a:rPr lang="en-US" dirty="0" smtClean="0"/>
              <a:t>Lighter </a:t>
            </a:r>
            <a:r>
              <a:rPr lang="en-US" dirty="0"/>
              <a:t>framework, projects, runtime, and dependencies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91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Overview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Just to name a few 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Diagnostics/Logging</a:t>
            </a:r>
          </a:p>
        </p:txBody>
      </p:sp>
    </p:spTree>
    <p:extLst>
      <p:ext uri="{BB962C8B-B14F-4D97-AF65-F5344CB8AC3E}">
        <p14:creationId xmlns:p14="http://schemas.microsoft.com/office/powerpoint/2010/main" val="3261146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Overview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Just to name a few 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POCO Controllers</a:t>
            </a:r>
          </a:p>
          <a:p>
            <a:r>
              <a:rPr lang="en-US" dirty="0" smtClean="0"/>
              <a:t>Tag Helpers</a:t>
            </a:r>
          </a:p>
          <a:p>
            <a:r>
              <a:rPr lang="en-US" dirty="0" smtClean="0"/>
              <a:t>Custom Commands</a:t>
            </a:r>
          </a:p>
        </p:txBody>
      </p:sp>
    </p:spTree>
    <p:extLst>
      <p:ext uri="{BB962C8B-B14F-4D97-AF65-F5344CB8AC3E}">
        <p14:creationId xmlns:p14="http://schemas.microsoft.com/office/powerpoint/2010/main" val="3121703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The engine quietly humming…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development feedback</a:t>
            </a:r>
          </a:p>
          <a:p>
            <a:pPr lvl="1"/>
            <a:r>
              <a:rPr lang="en-US" dirty="0"/>
              <a:t>Enable change and run</a:t>
            </a:r>
          </a:p>
          <a:p>
            <a:r>
              <a:rPr lang="en-US" dirty="0"/>
              <a:t>Remove </a:t>
            </a:r>
            <a:r>
              <a:rPr lang="en-US" i="1" dirty="0"/>
              <a:t>Design Time</a:t>
            </a:r>
          </a:p>
          <a:p>
            <a:pPr lvl="1"/>
            <a:r>
              <a:rPr lang="en-US" dirty="0"/>
              <a:t>Everything is “as is”, allows for faster load times</a:t>
            </a:r>
          </a:p>
          <a:p>
            <a:r>
              <a:rPr lang="en-US" dirty="0"/>
              <a:t>No </a:t>
            </a:r>
            <a:r>
              <a:rPr lang="en-US" i="1" dirty="0"/>
              <a:t>compilation</a:t>
            </a:r>
            <a:r>
              <a:rPr lang="en-US" dirty="0"/>
              <a:t> step</a:t>
            </a:r>
          </a:p>
          <a:p>
            <a:pPr lvl="1"/>
            <a:r>
              <a:rPr lang="en-US" dirty="0"/>
              <a:t>Disk I/O dependency is removed through caching</a:t>
            </a:r>
          </a:p>
        </p:txBody>
      </p:sp>
    </p:spTree>
    <p:extLst>
      <p:ext uri="{BB962C8B-B14F-4D97-AF65-F5344CB8AC3E}">
        <p14:creationId xmlns:p14="http://schemas.microsoft.com/office/powerpoint/2010/main" val="259513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an overview of where ASP.NET is heading and what it means to developers.</a:t>
            </a:r>
          </a:p>
          <a:p>
            <a:r>
              <a:rPr lang="en-US" dirty="0" smtClean="0"/>
              <a:t>Spark ideas about what you can do to make contributions to the ASP.NET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30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The engine quietly humming…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into </a:t>
            </a:r>
            <a:r>
              <a:rPr lang="en-US" dirty="0" smtClean="0"/>
              <a:t>layers (onion or Ogre)</a:t>
            </a:r>
            <a:endParaRPr lang="en-US" dirty="0"/>
          </a:p>
          <a:p>
            <a:pPr lvl="1"/>
            <a:r>
              <a:rPr lang="en-US" dirty="0"/>
              <a:t>Layer 0: Native Process (native)</a:t>
            </a:r>
          </a:p>
          <a:p>
            <a:pPr lvl="1"/>
            <a:r>
              <a:rPr lang="en-US" dirty="0"/>
              <a:t>Layer 1: CLR Host (native)</a:t>
            </a:r>
          </a:p>
          <a:p>
            <a:pPr lvl="1"/>
            <a:r>
              <a:rPr lang="en-US" dirty="0"/>
              <a:t>Layer 2: Entry Point (managed)</a:t>
            </a:r>
          </a:p>
          <a:p>
            <a:pPr lvl="1"/>
            <a:r>
              <a:rPr lang="en-US" dirty="0"/>
              <a:t>Layer 3: Application Host (managed)</a:t>
            </a:r>
          </a:p>
          <a:p>
            <a:pPr lvl="1"/>
            <a:r>
              <a:rPr lang="en-US" dirty="0"/>
              <a:t>Layer 4: Application (managed)</a:t>
            </a:r>
          </a:p>
        </p:txBody>
      </p:sp>
    </p:spTree>
    <p:extLst>
      <p:ext uri="{BB962C8B-B14F-4D97-AF65-F5344CB8AC3E}">
        <p14:creationId xmlns:p14="http://schemas.microsoft.com/office/powerpoint/2010/main" val="25821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The engine quietly humming…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6209"/>
            <a:ext cx="7392601" cy="3535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8934" y="5416868"/>
            <a:ext cx="3635932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https://</a:t>
            </a:r>
            <a:r>
              <a:rPr lang="en-US" sz="1100" b="1" i="1" dirty="0" smtClean="0"/>
              <a:t>github.com/aspnet/Home/wiki/DNX-structure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1623564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Building systems through composition…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abstractions shared across all the layers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/>
              <a:t>EF7</a:t>
            </a:r>
          </a:p>
          <a:p>
            <a:r>
              <a:rPr lang="en-US" dirty="0"/>
              <a:t>Allows developer to pick your favorite DI container</a:t>
            </a:r>
          </a:p>
          <a:p>
            <a:pPr lvl="1"/>
            <a:r>
              <a:rPr lang="en-US" dirty="0" err="1"/>
              <a:t>Ninject</a:t>
            </a:r>
            <a:endParaRPr lang="en-US" dirty="0"/>
          </a:p>
          <a:p>
            <a:pPr lvl="1"/>
            <a:r>
              <a:rPr lang="en-US" dirty="0"/>
              <a:t>Windsor</a:t>
            </a:r>
          </a:p>
          <a:p>
            <a:pPr lvl="1"/>
            <a:r>
              <a:rPr lang="en-US" dirty="0" err="1" smtClean="0"/>
              <a:t>StructureMap</a:t>
            </a:r>
            <a:endParaRPr lang="en-US" dirty="0" smtClean="0"/>
          </a:p>
          <a:p>
            <a:pPr lvl="1"/>
            <a:r>
              <a:rPr lang="en-US" dirty="0" err="1" smtClean="0"/>
              <a:t>Autofac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1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Building systems through composition…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4-10-29 at 8.01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9" y="1600200"/>
            <a:ext cx="7751781" cy="2925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7129" y="5384062"/>
            <a:ext cx="7129739" cy="24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http://</a:t>
            </a:r>
            <a:r>
              <a:rPr lang="en-US" sz="1100" b="1" i="1" dirty="0" err="1"/>
              <a:t>aspnet.uservoice.com</a:t>
            </a:r>
            <a:r>
              <a:rPr lang="en-US" sz="1100" b="1" i="1" dirty="0"/>
              <a:t>/forums/41199-general-asp-net/suggestions/487734-put-ioc-front-and-centre</a:t>
            </a:r>
          </a:p>
        </p:txBody>
      </p:sp>
    </p:spTree>
    <p:extLst>
      <p:ext uri="{BB962C8B-B14F-4D97-AF65-F5344CB8AC3E}">
        <p14:creationId xmlns:p14="http://schemas.microsoft.com/office/powerpoint/2010/main" val="3439172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Diagnostics/Logging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Peek through the stack…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logging abstractions</a:t>
            </a:r>
          </a:p>
          <a:p>
            <a:r>
              <a:rPr lang="en-US" dirty="0"/>
              <a:t>Setup across all layers of the runtime/framework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add your own favorite logging framework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52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4114800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Enough slides, let’s code!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7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Bigger revamp than ASP -&gt; ASP.NET</a:t>
            </a:r>
          </a:p>
          <a:p>
            <a:pPr lvl="1"/>
            <a:r>
              <a:rPr lang="en-US" dirty="0" smtClean="0"/>
              <a:t>Allow for legacy applications to continue as is</a:t>
            </a:r>
            <a:endParaRPr lang="en-US" dirty="0"/>
          </a:p>
          <a:p>
            <a:r>
              <a:rPr lang="en-US" dirty="0"/>
              <a:t>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to compete in a cloud first, mobile first world</a:t>
            </a:r>
          </a:p>
          <a:p>
            <a:pPr lvl="1"/>
            <a:r>
              <a:rPr lang="en-US" dirty="0" smtClean="0"/>
              <a:t>Software is becoming more commoditized</a:t>
            </a:r>
          </a:p>
          <a:p>
            <a:pPr lvl="1"/>
            <a:r>
              <a:rPr lang="en-US" dirty="0" smtClean="0"/>
              <a:t>We can’t predict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01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5 Links</a:t>
            </a:r>
          </a:p>
          <a:p>
            <a:pPr lvl="1"/>
            <a:r>
              <a:rPr lang="en-US" b="1" dirty="0" smtClean="0"/>
              <a:t>http://www.asp.net/vnext</a:t>
            </a:r>
          </a:p>
          <a:p>
            <a:pPr lvl="1"/>
            <a:r>
              <a:rPr lang="en-US" b="1" dirty="0"/>
              <a:t>http://</a:t>
            </a:r>
            <a:r>
              <a:rPr lang="en-US" b="1" dirty="0" smtClean="0"/>
              <a:t>lzno.tk/aspnet-community-standup</a:t>
            </a:r>
          </a:p>
          <a:p>
            <a:pPr lvl="1"/>
            <a:r>
              <a:rPr lang="en-US" b="1" dirty="0" smtClean="0"/>
              <a:t>http://docs.asp.net</a:t>
            </a:r>
          </a:p>
          <a:p>
            <a:pPr lvl="1"/>
            <a:r>
              <a:rPr lang="en-US" b="1" dirty="0" smtClean="0"/>
              <a:t>https://github.com/aspnet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624013"/>
            <a:ext cx="7772400" cy="1500187"/>
          </a:xfrm>
        </p:spPr>
        <p:txBody>
          <a:bodyPr/>
          <a:lstStyle/>
          <a:p>
            <a:pPr algn="ctr"/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Please use Event Board </a:t>
            </a:r>
            <a:br>
              <a:rPr lang="en-US" sz="2400" i="1" dirty="0" smtClean="0">
                <a:solidFill>
                  <a:schemeClr val="tx2"/>
                </a:solidFill>
                <a:latin typeface="+mj-lt"/>
              </a:rPr>
            </a:br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to fill out a </a:t>
            </a:r>
            <a:r>
              <a:rPr lang="en-US" sz="2400" i="1" dirty="0">
                <a:solidFill>
                  <a:schemeClr val="tx2"/>
                </a:solidFill>
                <a:latin typeface="+mj-lt"/>
              </a:rPr>
              <a:t>session </a:t>
            </a:r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evaluation.</a:t>
            </a:r>
            <a:br>
              <a:rPr lang="en-US" sz="2400" i="1" dirty="0" smtClean="0">
                <a:solidFill>
                  <a:schemeClr val="tx2"/>
                </a:solidFill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/>
          <a:p>
            <a:r>
              <a:rPr lang="en-US" sz="4800" dirty="0" smtClean="0">
                <a:solidFill>
                  <a:srgbClr val="133D80"/>
                </a:solidFill>
                <a:cs typeface="Mangal" pitchFamily="18" charset="0"/>
              </a:rPr>
              <a:t>Questions?</a:t>
            </a:r>
            <a:endParaRPr lang="en-US" sz="4800" dirty="0">
              <a:solidFill>
                <a:srgbClr val="133D80"/>
              </a:solidFill>
              <a:cs typeface="Mangal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3200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 smtClean="0">
                <a:solidFill>
                  <a:srgbClr val="418F89"/>
                </a:solidFill>
                <a:latin typeface="+mj-lt"/>
                <a:cs typeface="Mangal" pitchFamily="18" charset="0"/>
              </a:rPr>
              <a:t>Thank you!</a:t>
            </a:r>
            <a:endParaRPr lang="en-US" sz="4800" kern="0" dirty="0">
              <a:solidFill>
                <a:srgbClr val="418F89"/>
              </a:solidFill>
              <a:latin typeface="+mj-lt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Feature Overview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Review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9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http://jglozano.io</a:t>
            </a:r>
          </a:p>
          <a:p>
            <a:endParaRPr lang="en-US" dirty="0"/>
          </a:p>
          <a:p>
            <a:r>
              <a:rPr lang="en-US" dirty="0" smtClean="0"/>
              <a:t>http://lzno.tk/aspnet5-unleashed</a:t>
            </a:r>
            <a:endParaRPr lang="en-US" dirty="0"/>
          </a:p>
        </p:txBody>
      </p:sp>
      <p:pic>
        <p:nvPicPr>
          <p:cNvPr id="4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9" y="222885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2" y="140970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5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Just to set thing straight…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demos work with VS 2015 RTM</a:t>
            </a:r>
          </a:p>
          <a:p>
            <a:r>
              <a:rPr lang="en-US" dirty="0" smtClean="0"/>
              <a:t>All demos target Beta 5</a:t>
            </a:r>
          </a:p>
          <a:p>
            <a:r>
              <a:rPr lang="en-US" dirty="0" smtClean="0"/>
              <a:t>Using my own </a:t>
            </a:r>
            <a:r>
              <a:rPr lang="en-US" dirty="0" err="1" smtClean="0"/>
              <a:t>NuGet</a:t>
            </a:r>
            <a:r>
              <a:rPr lang="en-US" dirty="0" smtClean="0"/>
              <a:t> gallery feed for demos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2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What’s the chase and how do we cut to it?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Beta 6 – 27 Jul 2015</a:t>
            </a:r>
          </a:p>
          <a:p>
            <a:r>
              <a:rPr lang="en-US" dirty="0" smtClean="0"/>
              <a:t>Beta 7 – 2 Sep 2015</a:t>
            </a:r>
          </a:p>
          <a:p>
            <a:r>
              <a:rPr lang="en-US" dirty="0" smtClean="0"/>
              <a:t>Beta 8 – 15 Oct 2015</a:t>
            </a:r>
          </a:p>
          <a:p>
            <a:r>
              <a:rPr lang="en-US" dirty="0" smtClean="0"/>
              <a:t>RC 1 – Nov 2015</a:t>
            </a:r>
          </a:p>
          <a:p>
            <a:r>
              <a:rPr lang="en-US" dirty="0" smtClean="0"/>
              <a:t>1.0.0 – Q1* 2015</a:t>
            </a:r>
          </a:p>
          <a:p>
            <a:endParaRPr lang="en-US" dirty="0"/>
          </a:p>
          <a:p>
            <a:r>
              <a:rPr lang="en-US" dirty="0" smtClean="0"/>
              <a:t>* Calendar-based quarters (Q1, Q2, etc.)</a:t>
            </a:r>
          </a:p>
          <a:p>
            <a:r>
              <a:rPr lang="en-US" dirty="0"/>
              <a:t>https://github.com/aspnet/Home/wiki/Roadmap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75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Where are we now?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look back at Classic ASP/ASP.NET …</a:t>
            </a:r>
          </a:p>
          <a:p>
            <a:pPr lvl="1"/>
            <a:r>
              <a:rPr lang="en-US" dirty="0" smtClean="0"/>
              <a:t>1996 – ASP (part of IIS 3.0/Windows NT 4.0 SP2)</a:t>
            </a:r>
          </a:p>
          <a:p>
            <a:pPr lvl="1"/>
            <a:r>
              <a:rPr lang="en-US" dirty="0" smtClean="0"/>
              <a:t>2002 – ASP.NET (Web Forms) with .NET 1.0</a:t>
            </a:r>
          </a:p>
          <a:p>
            <a:pPr lvl="1"/>
            <a:r>
              <a:rPr lang="en-US" dirty="0" smtClean="0"/>
              <a:t>2008 – ASP.NET MCVC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83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Where are we now?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look back at Classic ASP/ASP.NET …</a:t>
            </a:r>
          </a:p>
          <a:p>
            <a:pPr lvl="1"/>
            <a:r>
              <a:rPr lang="en-US" dirty="0" smtClean="0"/>
              <a:t>2010 – ASP.NET Web Pages</a:t>
            </a:r>
          </a:p>
          <a:p>
            <a:pPr lvl="1"/>
            <a:r>
              <a:rPr lang="en-US" dirty="0" smtClean="0"/>
              <a:t>2012 – ASP.NET Web API, SignalR</a:t>
            </a:r>
          </a:p>
          <a:p>
            <a:pPr lvl="1"/>
            <a:r>
              <a:rPr lang="en-US" dirty="0" smtClean="0"/>
              <a:t>2013/2014 – ASP.NET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3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All this work for 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Fast(</a:t>
            </a:r>
            <a:r>
              <a:rPr lang="en-US" dirty="0" err="1" smtClean="0"/>
              <a:t>er</a:t>
            </a:r>
            <a:r>
              <a:rPr lang="en-US" dirty="0" smtClean="0"/>
              <a:t>) Development Cycle</a:t>
            </a:r>
          </a:p>
          <a:p>
            <a:r>
              <a:rPr lang="en-US" dirty="0" smtClean="0"/>
              <a:t>Opt-in Approach</a:t>
            </a:r>
          </a:p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inters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575</Words>
  <Application>Microsoft Office PowerPoint</Application>
  <PresentationFormat>On-screen Show (4:3)</PresentationFormat>
  <Paragraphs>150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Mangal</vt:lpstr>
      <vt:lpstr>Myriad Pro</vt:lpstr>
      <vt:lpstr>Segoe UI</vt:lpstr>
      <vt:lpstr>Verdana</vt:lpstr>
      <vt:lpstr>Wingdings</vt:lpstr>
      <vt:lpstr>SQLintersection</vt:lpstr>
      <vt:lpstr> ASP.NET 5 Unleashed</vt:lpstr>
      <vt:lpstr>Goal</vt:lpstr>
      <vt:lpstr>Overview</vt:lpstr>
      <vt:lpstr>About Me</vt:lpstr>
      <vt:lpstr>CAVEAT Just to set thing straight…</vt:lpstr>
      <vt:lpstr>Status Quo What’s the chase and how do we cut to it?</vt:lpstr>
      <vt:lpstr>History Where are we now?</vt:lpstr>
      <vt:lpstr>History Where are we now?</vt:lpstr>
      <vt:lpstr>Why? All this work for …</vt:lpstr>
      <vt:lpstr>Why? All this work for …</vt:lpstr>
      <vt:lpstr>Fast(er) Development Cycle </vt:lpstr>
      <vt:lpstr>Opt-in Approach </vt:lpstr>
      <vt:lpstr>Open Source </vt:lpstr>
      <vt:lpstr>Cross Platform </vt:lpstr>
      <vt:lpstr>On-Prem to Cloud </vt:lpstr>
      <vt:lpstr>Development Experience </vt:lpstr>
      <vt:lpstr>Feature Overview Just to name a few …</vt:lpstr>
      <vt:lpstr>Feature Overview Just to name a few …</vt:lpstr>
      <vt:lpstr>Runtime The engine quietly humming…</vt:lpstr>
      <vt:lpstr>Runtime The engine quietly humming…</vt:lpstr>
      <vt:lpstr>Runtime The engine quietly humming…</vt:lpstr>
      <vt:lpstr>Dependency Injection Building systems through composition…</vt:lpstr>
      <vt:lpstr>Dependency Injection Building systems through composition…</vt:lpstr>
      <vt:lpstr>Diagnostics/Logging Peek through the stack…</vt:lpstr>
      <vt:lpstr>PowerPoint Presentation</vt:lpstr>
      <vt:lpstr>Review</vt:lpstr>
      <vt:lpstr>Review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Javier Lozano</cp:lastModifiedBy>
  <cp:revision>67</cp:revision>
  <cp:lastPrinted>2012-12-21T20:05:00Z</cp:lastPrinted>
  <dcterms:created xsi:type="dcterms:W3CDTF">2014-10-22T19:18:01Z</dcterms:created>
  <dcterms:modified xsi:type="dcterms:W3CDTF">2015-10-22T23:15:26Z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