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7"/>
  </p:notesMasterIdLst>
  <p:handoutMasterIdLst>
    <p:handoutMasterId r:id="rId28"/>
  </p:handoutMasterIdLst>
  <p:sldIdLst>
    <p:sldId id="676" r:id="rId3"/>
    <p:sldId id="700" r:id="rId4"/>
    <p:sldId id="709" r:id="rId5"/>
    <p:sldId id="677" r:id="rId6"/>
    <p:sldId id="701" r:id="rId7"/>
    <p:sldId id="708" r:id="rId8"/>
    <p:sldId id="710" r:id="rId9"/>
    <p:sldId id="711" r:id="rId10"/>
    <p:sldId id="712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1" r:id="rId19"/>
    <p:sldId id="722" r:id="rId20"/>
    <p:sldId id="723" r:id="rId21"/>
    <p:sldId id="724" r:id="rId22"/>
    <p:sldId id="720" r:id="rId23"/>
    <p:sldId id="725" r:id="rId24"/>
    <p:sldId id="702" r:id="rId25"/>
    <p:sldId id="696" r:id="rId26"/>
  </p:sldIdLst>
  <p:sldSz cx="9144000" cy="5143500" type="screen16x9"/>
  <p:notesSz cx="9601200" cy="7315200"/>
  <p:custDataLst>
    <p:tags r:id="rId2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126" d="100"/>
          <a:sy n="126" d="100"/>
        </p:scale>
        <p:origin x="111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9/12/2016 9:26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9/12/2016 9:26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9/12/2016 9:26 AM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Automated Delivery for .NET Applications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60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3622"/>
            <a:ext cx="8381999" cy="2834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/>
              <a:t>Remember, you too are a </a:t>
            </a:r>
            <a:r>
              <a:rPr lang="en-US" sz="6600" i="1" dirty="0"/>
              <a:t>customer</a:t>
            </a:r>
            <a:r>
              <a:rPr lang="en-US" sz="6600" dirty="0"/>
              <a:t> of your processes.</a:t>
            </a:r>
          </a:p>
        </p:txBody>
      </p:sp>
    </p:spTree>
    <p:extLst>
      <p:ext uri="{BB962C8B-B14F-4D97-AF65-F5344CB8AC3E}">
        <p14:creationId xmlns:p14="http://schemas.microsoft.com/office/powerpoint/2010/main" val="21135476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717393"/>
          </a:xfrm>
        </p:spPr>
        <p:txBody>
          <a:bodyPr/>
          <a:lstStyle/>
          <a:p>
            <a:r>
              <a:rPr lang="en-US" dirty="0"/>
              <a:t>Fetching Dependencies</a:t>
            </a:r>
          </a:p>
          <a:p>
            <a:r>
              <a:rPr lang="en-US" dirty="0"/>
              <a:t>Updating Dependencies</a:t>
            </a:r>
          </a:p>
          <a:p>
            <a:r>
              <a:rPr lang="en-US" dirty="0"/>
              <a:t>Code Compile</a:t>
            </a:r>
          </a:p>
        </p:txBody>
      </p:sp>
    </p:spTree>
    <p:extLst>
      <p:ext uri="{BB962C8B-B14F-4D97-AF65-F5344CB8AC3E}">
        <p14:creationId xmlns:p14="http://schemas.microsoft.com/office/powerpoint/2010/main" val="18078074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717393"/>
          </a:xfrm>
        </p:spPr>
        <p:txBody>
          <a:bodyPr/>
          <a:lstStyle/>
          <a:p>
            <a:r>
              <a:rPr lang="en-US" dirty="0"/>
              <a:t>Running of Unit Tests</a:t>
            </a:r>
          </a:p>
          <a:p>
            <a:r>
              <a:rPr lang="en-US" dirty="0"/>
              <a:t>Gathering Metrics</a:t>
            </a:r>
          </a:p>
          <a:p>
            <a:r>
              <a:rPr lang="en-US" dirty="0"/>
              <a:t>Producing an Output</a:t>
            </a:r>
          </a:p>
        </p:txBody>
      </p:sp>
    </p:spTree>
    <p:extLst>
      <p:ext uri="{BB962C8B-B14F-4D97-AF65-F5344CB8AC3E}">
        <p14:creationId xmlns:p14="http://schemas.microsoft.com/office/powerpoint/2010/main" val="385271204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 -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99255"/>
          </a:xfrm>
        </p:spPr>
        <p:txBody>
          <a:bodyPr/>
          <a:lstStyle/>
          <a:p>
            <a:r>
              <a:rPr lang="en-US" dirty="0"/>
              <a:t>Jenkins</a:t>
            </a:r>
          </a:p>
          <a:p>
            <a:r>
              <a:rPr lang="en-US" dirty="0"/>
              <a:t>Team Build (TFS)</a:t>
            </a:r>
          </a:p>
          <a:p>
            <a:r>
              <a:rPr lang="en-US" dirty="0"/>
              <a:t>Bamboo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TeamCity</a:t>
            </a:r>
          </a:p>
        </p:txBody>
      </p:sp>
    </p:spTree>
    <p:extLst>
      <p:ext uri="{BB962C8B-B14F-4D97-AF65-F5344CB8AC3E}">
        <p14:creationId xmlns:p14="http://schemas.microsoft.com/office/powerpoint/2010/main" val="15559682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 – Tools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717393"/>
          </a:xfrm>
        </p:spPr>
        <p:txBody>
          <a:bodyPr/>
          <a:lstStyle/>
          <a:p>
            <a:r>
              <a:rPr lang="en-US" dirty="0" err="1"/>
              <a:t>AppVeyor</a:t>
            </a:r>
            <a:endParaRPr lang="en-US" dirty="0"/>
          </a:p>
          <a:p>
            <a:r>
              <a:rPr lang="en-US" dirty="0" err="1"/>
              <a:t>CodeShip</a:t>
            </a:r>
            <a:endParaRPr lang="en-US" dirty="0"/>
          </a:p>
          <a:p>
            <a:r>
              <a:rPr lang="en-US" dirty="0"/>
              <a:t>Travis CI</a:t>
            </a:r>
          </a:p>
        </p:txBody>
      </p:sp>
    </p:spTree>
    <p:extLst>
      <p:ext uri="{BB962C8B-B14F-4D97-AF65-F5344CB8AC3E}">
        <p14:creationId xmlns:p14="http://schemas.microsoft.com/office/powerpoint/2010/main" val="25580512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308324"/>
          </a:xfrm>
        </p:spPr>
        <p:txBody>
          <a:bodyPr/>
          <a:lstStyle/>
          <a:p>
            <a:r>
              <a:rPr lang="en-US" dirty="0"/>
              <a:t>Release Management</a:t>
            </a:r>
          </a:p>
          <a:p>
            <a:r>
              <a:rPr lang="en-US" dirty="0"/>
              <a:t>Publishing </a:t>
            </a:r>
            <a:r>
              <a:rPr lang="en-US" i="1" dirty="0"/>
              <a:t>Packaged</a:t>
            </a:r>
            <a:r>
              <a:rPr lang="en-US" dirty="0"/>
              <a:t> Application</a:t>
            </a:r>
          </a:p>
          <a:p>
            <a:r>
              <a:rPr lang="en-US" dirty="0"/>
              <a:t>Variable/Setting 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537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308324"/>
          </a:xfrm>
        </p:spPr>
        <p:txBody>
          <a:bodyPr/>
          <a:lstStyle/>
          <a:p>
            <a:r>
              <a:rPr lang="en-US" dirty="0"/>
              <a:t>Configuring Application on Target</a:t>
            </a:r>
          </a:p>
          <a:p>
            <a:r>
              <a:rPr lang="en-US" dirty="0"/>
              <a:t>Verifying Installation</a:t>
            </a:r>
          </a:p>
          <a:p>
            <a:r>
              <a:rPr lang="en-US" dirty="0"/>
              <a:t>Instrumentation </a:t>
            </a:r>
            <a:r>
              <a:rPr lang="en-US"/>
              <a:t>for Release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86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 -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99255"/>
          </a:xfrm>
        </p:spPr>
        <p:txBody>
          <a:bodyPr/>
          <a:lstStyle/>
          <a:p>
            <a:r>
              <a:rPr lang="en-US" dirty="0"/>
              <a:t>Jenkins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Bamboo</a:t>
            </a:r>
          </a:p>
          <a:p>
            <a:r>
              <a:rPr lang="en-US" dirty="0"/>
              <a:t>Team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79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Provide ideas on how separating builds and deployments for your application.</a:t>
            </a:r>
          </a:p>
          <a:p>
            <a:pPr marL="0" indent="0">
              <a:buNone/>
            </a:pPr>
            <a:r>
              <a:rPr lang="en-US" b="1" i="1" dirty="0"/>
              <a:t>Breaking a problem into smaller subsets allows for different solutions along the way…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 -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490186"/>
          </a:xfrm>
        </p:spPr>
        <p:txBody>
          <a:bodyPr/>
          <a:lstStyle/>
          <a:p>
            <a:r>
              <a:rPr lang="en-US" dirty="0"/>
              <a:t>Team City</a:t>
            </a:r>
          </a:p>
          <a:p>
            <a:r>
              <a:rPr lang="en-US" dirty="0"/>
              <a:t>Octopus Deploy</a:t>
            </a:r>
          </a:p>
          <a:p>
            <a:r>
              <a:rPr lang="en-US" dirty="0" err="1"/>
              <a:t>AppVeyor</a:t>
            </a:r>
            <a:endParaRPr lang="en-US" dirty="0"/>
          </a:p>
          <a:p>
            <a:r>
              <a:rPr lang="en-US" dirty="0"/>
              <a:t>Code Ship</a:t>
            </a:r>
          </a:p>
          <a:p>
            <a:r>
              <a:rPr lang="en-US" dirty="0"/>
              <a:t>Travis 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524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 – Team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308324"/>
          </a:xfrm>
        </p:spPr>
        <p:txBody>
          <a:bodyPr/>
          <a:lstStyle/>
          <a:p>
            <a:r>
              <a:rPr lang="en-US" dirty="0"/>
              <a:t>Well documented and supported</a:t>
            </a:r>
          </a:p>
          <a:p>
            <a:r>
              <a:rPr lang="en-US" dirty="0"/>
              <a:t>Simple to setup</a:t>
            </a:r>
          </a:p>
          <a:p>
            <a:r>
              <a:rPr lang="en-US" dirty="0"/>
              <a:t>Extensible via plugins</a:t>
            </a:r>
          </a:p>
          <a:p>
            <a:r>
              <a:rPr lang="en-US" dirty="0"/>
              <a:t>Free-</a:t>
            </a:r>
            <a:r>
              <a:rPr lang="en-US" dirty="0" err="1"/>
              <a:t>mium</a:t>
            </a:r>
            <a:r>
              <a:rPr lang="en-US" dirty="0"/>
              <a:t> (20 </a:t>
            </a:r>
            <a:r>
              <a:rPr lang="en-US" dirty="0" err="1"/>
              <a:t>configs</a:t>
            </a:r>
            <a:r>
              <a:rPr lang="en-US" dirty="0"/>
              <a:t>, 3 agents)</a:t>
            </a:r>
          </a:p>
        </p:txBody>
      </p:sp>
    </p:spTree>
    <p:extLst>
      <p:ext uri="{BB962C8B-B14F-4D97-AF65-F5344CB8AC3E}">
        <p14:creationId xmlns:p14="http://schemas.microsoft.com/office/powerpoint/2010/main" val="39766932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 – Octopus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490186"/>
          </a:xfrm>
        </p:spPr>
        <p:txBody>
          <a:bodyPr/>
          <a:lstStyle/>
          <a:p>
            <a:r>
              <a:rPr lang="en-US" dirty="0"/>
              <a:t>Always been a fan</a:t>
            </a:r>
          </a:p>
          <a:p>
            <a:r>
              <a:rPr lang="en-US" dirty="0"/>
              <a:t>Simple to use</a:t>
            </a:r>
          </a:p>
          <a:p>
            <a:r>
              <a:rPr lang="en-US" dirty="0"/>
              <a:t>Extensible – target on-</a:t>
            </a:r>
            <a:r>
              <a:rPr lang="en-US" dirty="0" err="1"/>
              <a:t>prem</a:t>
            </a:r>
            <a:r>
              <a:rPr lang="en-US" dirty="0"/>
              <a:t>, cloud</a:t>
            </a:r>
          </a:p>
          <a:p>
            <a:r>
              <a:rPr lang="en-US" dirty="0"/>
              <a:t>Free-</a:t>
            </a:r>
            <a:r>
              <a:rPr lang="en-US" dirty="0" err="1"/>
              <a:t>ium</a:t>
            </a:r>
            <a:r>
              <a:rPr lang="en-US" dirty="0"/>
              <a:t> (5 projects, </a:t>
            </a:r>
            <a:r>
              <a:rPr lang="en-US"/>
              <a:t>10 targets)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7854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The techniques covered are based on generalizations across different team cultures.</a:t>
            </a:r>
          </a:p>
          <a:p>
            <a:pPr marL="0" indent="0">
              <a:buNone/>
            </a:pPr>
            <a:r>
              <a:rPr lang="en-US" b="1" i="1" dirty="0"/>
              <a:t>Your mileage will vary as you apply within your team culture.</a:t>
            </a:r>
          </a:p>
        </p:txBody>
      </p:sp>
    </p:spTree>
    <p:extLst>
      <p:ext uri="{BB962C8B-B14F-4D97-AF65-F5344CB8AC3E}">
        <p14:creationId xmlns:p14="http://schemas.microsoft.com/office/powerpoint/2010/main" val="31381838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308324"/>
          </a:xfrm>
        </p:spPr>
        <p:txBody>
          <a:bodyPr/>
          <a:lstStyle/>
          <a:p>
            <a:r>
              <a:rPr lang="en-US" dirty="0"/>
              <a:t>Foundation</a:t>
            </a:r>
          </a:p>
          <a:p>
            <a:r>
              <a:rPr lang="en-US" dirty="0"/>
              <a:t>Builds</a:t>
            </a:r>
          </a:p>
          <a:p>
            <a:r>
              <a:rPr lang="en-US" dirty="0"/>
              <a:t>Deploys</a:t>
            </a:r>
          </a:p>
          <a:p>
            <a:r>
              <a:rPr lang="en-US" dirty="0"/>
              <a:t>Demo, Demos, Demos!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9833" y="3886200"/>
            <a:ext cx="8847295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https://github.com/lozanotek/automated-delivery/</a:t>
            </a:r>
          </a:p>
        </p:txBody>
      </p:sp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99255"/>
          </a:xfrm>
        </p:spPr>
        <p:txBody>
          <a:bodyPr/>
          <a:lstStyle/>
          <a:p>
            <a:r>
              <a:rPr lang="en-US" dirty="0"/>
              <a:t>http://appdemo.test.lozanotek.net</a:t>
            </a:r>
          </a:p>
          <a:p>
            <a:r>
              <a:rPr lang="en-US" dirty="0"/>
              <a:t>http://appdemo.lozanotek.net</a:t>
            </a:r>
          </a:p>
          <a:p>
            <a:r>
              <a:rPr lang="en-US" dirty="0"/>
              <a:t>http://build.lozanotek.net</a:t>
            </a:r>
          </a:p>
          <a:p>
            <a:r>
              <a:rPr lang="en-US" dirty="0"/>
              <a:t>http://deploy.lozanotek.net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24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253622"/>
            <a:ext cx="5333999" cy="1013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/>
              <a:t>Effectiveness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7359" y="2828077"/>
            <a:ext cx="3929282" cy="10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+mn-lt"/>
              </a:rPr>
              <a:t>Efficiency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571750"/>
            <a:ext cx="8382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479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3622"/>
            <a:ext cx="8381999" cy="1006429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/>
              <a:t>Doing the right things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072" y="2800350"/>
            <a:ext cx="6583854" cy="9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+mn-lt"/>
              </a:rPr>
              <a:t>Doing things right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571750"/>
            <a:ext cx="8382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782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3622"/>
            <a:ext cx="8381999" cy="3139321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/>
              <a:t>Doing the right things, </a:t>
            </a:r>
            <a:r>
              <a:rPr lang="en-US" sz="6600" i="1" dirty="0"/>
              <a:t>right</a:t>
            </a:r>
            <a:r>
              <a:rPr lang="en-US" sz="6600" dirty="0"/>
              <a:t>…</a:t>
            </a:r>
          </a:p>
          <a:p>
            <a:pPr marL="0" indent="0" algn="ctr">
              <a:buNone/>
            </a:pPr>
            <a:r>
              <a:rPr lang="en-US" sz="6600" dirty="0"/>
              <a:t>…and predictable.</a:t>
            </a:r>
          </a:p>
        </p:txBody>
      </p:sp>
    </p:spTree>
    <p:extLst>
      <p:ext uri="{BB962C8B-B14F-4D97-AF65-F5344CB8AC3E}">
        <p14:creationId xmlns:p14="http://schemas.microsoft.com/office/powerpoint/2010/main" val="3949565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6640</TotalTime>
  <Words>270</Words>
  <Application>Microsoft Office PowerPoint</Application>
  <PresentationFormat>On-screen Show (16:9)</PresentationFormat>
  <Paragraphs>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Automated Delivery for .NET Applications</vt:lpstr>
      <vt:lpstr>Goal</vt:lpstr>
      <vt:lpstr>Caveat</vt:lpstr>
      <vt:lpstr>Agenda</vt:lpstr>
      <vt:lpstr>Info</vt:lpstr>
      <vt:lpstr>Demo Links</vt:lpstr>
      <vt:lpstr>Foundation</vt:lpstr>
      <vt:lpstr>Foundation</vt:lpstr>
      <vt:lpstr>Foundation</vt:lpstr>
      <vt:lpstr>PowerPoint Presentation</vt:lpstr>
      <vt:lpstr>PowerPoint Presentation</vt:lpstr>
      <vt:lpstr>Foundation</vt:lpstr>
      <vt:lpstr>Builds</vt:lpstr>
      <vt:lpstr>Builds</vt:lpstr>
      <vt:lpstr>Builds - Tools</vt:lpstr>
      <vt:lpstr>Builds – Tools *</vt:lpstr>
      <vt:lpstr>Deploy</vt:lpstr>
      <vt:lpstr>Deploy</vt:lpstr>
      <vt:lpstr>Deploy - Tools</vt:lpstr>
      <vt:lpstr>Deploy - Tools</vt:lpstr>
      <vt:lpstr>Builds – Team City</vt:lpstr>
      <vt:lpstr>Deploy – Octopus Deploy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363</cp:revision>
  <dcterms:created xsi:type="dcterms:W3CDTF">2010-08-26T02:02:00Z</dcterms:created>
  <dcterms:modified xsi:type="dcterms:W3CDTF">2016-09-12T14:26:57Z</dcterms:modified>
</cp:coreProperties>
</file>