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700" r:id="rId4"/>
    <p:sldId id="677" r:id="rId5"/>
    <p:sldId id="701" r:id="rId6"/>
    <p:sldId id="708" r:id="rId7"/>
    <p:sldId id="702" r:id="rId8"/>
    <p:sldId id="696" r:id="rId9"/>
  </p:sldIdLst>
  <p:sldSz cx="9144000" cy="5143500" type="screen16x9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77" d="100"/>
          <a:sy n="77" d="100"/>
        </p:scale>
        <p:origin x="919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6/23/2016 12:22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6/23/2016 12:22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6/23/2016 12:22 PM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Azure for ASP.NET Developers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For you to start thinking differently about your ASP.NET applications.</a:t>
            </a:r>
          </a:p>
          <a:p>
            <a:pPr marL="0" indent="0">
              <a:buNone/>
            </a:pPr>
            <a:r>
              <a:rPr lang="en-US" b="1" i="1" dirty="0"/>
              <a:t>You can do more with less if you have the right foundation supporting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535531"/>
          </a:xfrm>
        </p:spPr>
        <p:txBody>
          <a:bodyPr/>
          <a:lstStyle/>
          <a:p>
            <a:r>
              <a:rPr lang="en-US" dirty="0"/>
              <a:t>Demo, Demos, Demos!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9734" y="3886200"/>
            <a:ext cx="788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https://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/lozanotek/</a:t>
            </a:r>
            <a:r>
              <a:rPr lang="en-US" sz="3200" dirty="0" err="1">
                <a:latin typeface="+mn-lt"/>
              </a:rPr>
              <a:t>AzureASPNET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268587"/>
          </a:xfrm>
        </p:spPr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https://github.com/lozanotek/</a:t>
            </a:r>
          </a:p>
          <a:p>
            <a:pPr lvl="1"/>
            <a:r>
              <a:rPr lang="en-US" dirty="0"/>
              <a:t>traffic-manager-demo</a:t>
            </a:r>
          </a:p>
          <a:p>
            <a:pPr lvl="1"/>
            <a:r>
              <a:rPr lang="en-US" dirty="0" err="1"/>
              <a:t>ServiceBusDemo</a:t>
            </a:r>
            <a:endParaRPr lang="en-US" dirty="0"/>
          </a:p>
          <a:p>
            <a:pPr lvl="1"/>
            <a:r>
              <a:rPr lang="en-US" dirty="0" err="1"/>
              <a:t>webjob</a:t>
            </a:r>
            <a:r>
              <a:rPr lang="en-US" dirty="0"/>
              <a:t>-demo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6582</TotalTime>
  <Words>79</Words>
  <Application>Microsoft Office PowerPoint</Application>
  <PresentationFormat>On-screen Show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Azure for ASP.NET Developers</vt:lpstr>
      <vt:lpstr>Goal</vt:lpstr>
      <vt:lpstr>Agenda</vt:lpstr>
      <vt:lpstr>Info</vt:lpstr>
      <vt:lpstr>Demo Links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306</cp:revision>
  <dcterms:created xsi:type="dcterms:W3CDTF">2010-08-26T02:02:00Z</dcterms:created>
  <dcterms:modified xsi:type="dcterms:W3CDTF">2016-06-23T18:15:18Z</dcterms:modified>
</cp:coreProperties>
</file>