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10"/>
  </p:notesMasterIdLst>
  <p:handoutMasterIdLst>
    <p:handoutMasterId r:id="rId11"/>
  </p:handoutMasterIdLst>
  <p:sldIdLst>
    <p:sldId id="676" r:id="rId3"/>
    <p:sldId id="700" r:id="rId4"/>
    <p:sldId id="677" r:id="rId5"/>
    <p:sldId id="701" r:id="rId6"/>
    <p:sldId id="708" r:id="rId7"/>
    <p:sldId id="702" r:id="rId8"/>
    <p:sldId id="696" r:id="rId9"/>
  </p:sldIdLst>
  <p:sldSz cx="9144000" cy="5143500" type="screen16x9"/>
  <p:notesSz cx="9601200" cy="7315200"/>
  <p:custDataLst>
    <p:tags r:id="rId12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7826" autoAdjust="0"/>
  </p:normalViewPr>
  <p:slideViewPr>
    <p:cSldViewPr>
      <p:cViewPr varScale="1">
        <p:scale>
          <a:sx n="79" d="100"/>
          <a:sy n="79" d="100"/>
        </p:scale>
        <p:origin x="864" y="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10/31/2017 6:10 AM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10/31/2017 6:10 AM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10/31/2017 6:10 AM</a:t>
            </a:fld>
            <a:endParaRPr lang="en-US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ln/>
        </p:spPr>
      </p:sp>
    </p:spTree>
    <p:extLst>
      <p:ext uri="{BB962C8B-B14F-4D97-AF65-F5344CB8AC3E}">
        <p14:creationId xmlns:p14="http://schemas.microsoft.com/office/powerpoint/2010/main" val="384560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2" y="487273"/>
            <a:ext cx="7991475" cy="741229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>
                <a:solidFill>
                  <a:schemeClr val="tx2"/>
                </a:solidFill>
              </a:rPr>
              <a:t>Click to edit Master title style</a:t>
            </a:r>
            <a:endParaRPr lang="en-US" sz="4600" b="1" dirty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3943350"/>
            <a:ext cx="8077200" cy="543739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2"/>
                </a:solidFill>
              </a:rPr>
              <a:t>Click to edit Master subtitle style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10326472" y="1063229"/>
            <a:ext cx="19118048" cy="12568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5410" y="171450"/>
            <a:ext cx="2856167" cy="2552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817" y="171450"/>
            <a:ext cx="5046510" cy="2552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21058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30714"/>
            <a:ext cx="7772400" cy="37446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3230"/>
            <a:ext cx="4129088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1" y="1063230"/>
            <a:ext cx="4129087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67871"/>
            <a:ext cx="4040188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867871"/>
            <a:ext cx="4041775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24866"/>
            <a:ext cx="3008313" cy="651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8"/>
            <a:ext cx="5111751" cy="26827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1043"/>
            <a:ext cx="5486400" cy="3744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543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71450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3" y="1063228"/>
            <a:ext cx="8410575" cy="223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2" y="487273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/>
              <a:t>Azure for ASP.NET Developers</a:t>
            </a:r>
            <a:endParaRPr lang="en-US" sz="4600" b="1" dirty="0">
              <a:solidFill>
                <a:schemeClr val="tx2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3790950"/>
            <a:ext cx="8077200" cy="1760482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javier@lozanotek.com</a:t>
            </a:r>
          </a:p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@</a:t>
            </a:r>
            <a:r>
              <a:rPr lang="en-US" sz="2400" b="1" dirty="0" err="1">
                <a:solidFill>
                  <a:schemeClr val="tx2"/>
                </a:solidFill>
              </a:rPr>
              <a:t>jglozano</a:t>
            </a:r>
            <a:endParaRPr lang="en-US" sz="2400" b="1" dirty="0">
              <a:solidFill>
                <a:schemeClr val="tx2"/>
              </a:solidFill>
            </a:endParaRPr>
          </a:p>
          <a:p>
            <a:pPr eaLnBrk="1" hangingPunct="1">
              <a:buNone/>
              <a:defRPr/>
            </a:pPr>
            <a:endParaRPr lang="en-US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2021066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For you to start thinking differently about your ASP.NET applications.</a:t>
            </a:r>
          </a:p>
          <a:p>
            <a:pPr marL="0" indent="0">
              <a:buNone/>
            </a:pPr>
            <a:r>
              <a:rPr lang="en-US" b="1" i="1" dirty="0"/>
              <a:t>You can do more with less if you have the right foundation supporting your apps…</a:t>
            </a:r>
          </a:p>
        </p:txBody>
      </p:sp>
    </p:spTree>
    <p:extLst>
      <p:ext uri="{BB962C8B-B14F-4D97-AF65-F5344CB8AC3E}">
        <p14:creationId xmlns:p14="http://schemas.microsoft.com/office/powerpoint/2010/main" val="21318273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535531"/>
          </a:xfrm>
        </p:spPr>
        <p:txBody>
          <a:bodyPr/>
          <a:lstStyle/>
          <a:p>
            <a:r>
              <a:rPr lang="en-US" dirty="0"/>
              <a:t>Demo, Demos, Demos!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9"/>
            <a:ext cx="4800597" cy="1725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javier@lozanotek.com</a:t>
            </a:r>
          </a:p>
          <a:p>
            <a:pPr marL="0" indent="0">
              <a:buNone/>
            </a:pPr>
            <a:r>
              <a:rPr lang="en-US" b="1" dirty="0"/>
              <a:t>@jglozano</a:t>
            </a:r>
          </a:p>
          <a:p>
            <a:pPr marL="0" indent="0">
              <a:buNone/>
            </a:pPr>
            <a:r>
              <a:rPr lang="en-US" b="1" dirty="0"/>
              <a:t>http://jglozano.io</a:t>
            </a:r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2088" y="1371600"/>
            <a:ext cx="2336800" cy="7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2221" y="552450"/>
            <a:ext cx="211666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39734" y="3886200"/>
            <a:ext cx="7887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https://</a:t>
            </a:r>
            <a:r>
              <a:rPr lang="en-US" sz="3200" dirty="0" err="1">
                <a:latin typeface="+mn-lt"/>
              </a:rPr>
              <a:t>github.com</a:t>
            </a:r>
            <a:r>
              <a:rPr lang="en-US" sz="3200" dirty="0">
                <a:latin typeface="+mn-lt"/>
              </a:rPr>
              <a:t>/lozanotek/</a:t>
            </a:r>
            <a:r>
              <a:rPr lang="en-US" sz="3200" dirty="0" err="1">
                <a:latin typeface="+mn-lt"/>
              </a:rPr>
              <a:t>AzureASPNET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32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Demo Links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3268587"/>
          </a:xfrm>
        </p:spPr>
        <p:txBody>
          <a:bodyPr/>
          <a:lstStyle/>
          <a:p>
            <a:r>
              <a:rPr lang="en-US" dirty="0"/>
              <a:t>Apps</a:t>
            </a:r>
          </a:p>
          <a:p>
            <a:r>
              <a:rPr lang="en-US" dirty="0"/>
              <a:t>https://github.com/lozanotek/</a:t>
            </a:r>
          </a:p>
          <a:p>
            <a:pPr lvl="1"/>
            <a:r>
              <a:rPr lang="en-US" dirty="0"/>
              <a:t>traffic-manager-demo</a:t>
            </a:r>
          </a:p>
          <a:p>
            <a:pPr lvl="1"/>
            <a:r>
              <a:rPr lang="en-US" dirty="0"/>
              <a:t>service-bus-demo</a:t>
            </a:r>
          </a:p>
          <a:p>
            <a:pPr lvl="1"/>
            <a:r>
              <a:rPr lang="en-US" dirty="0" err="1"/>
              <a:t>webjob</a:t>
            </a:r>
            <a:r>
              <a:rPr lang="en-US" dirty="0"/>
              <a:t>-demo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824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228321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/>
              <a:t>Enough slides, let’s code.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217852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2370926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/>
              <a:t>Questions?</a:t>
            </a:r>
            <a:endParaRPr lang="en-US" sz="2800" b="1" dirty="0"/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6584</TotalTime>
  <Words>103</Words>
  <Application>Microsoft Office PowerPoint</Application>
  <PresentationFormat>On-screen Show (16:9)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Candara</vt:lpstr>
      <vt:lpstr>Franklin Gothic Book</vt:lpstr>
      <vt:lpstr>Franklin Gothic Medium</vt:lpstr>
      <vt:lpstr>Segoe</vt:lpstr>
      <vt:lpstr>Times New Roman</vt:lpstr>
      <vt:lpstr>Wingdings 2</vt:lpstr>
      <vt:lpstr>lozanotek_template</vt:lpstr>
      <vt:lpstr>Custom Design</vt:lpstr>
      <vt:lpstr>Azure for ASP.NET Developers</vt:lpstr>
      <vt:lpstr>Goal</vt:lpstr>
      <vt:lpstr>Agenda</vt:lpstr>
      <vt:lpstr>Info</vt:lpstr>
      <vt:lpstr>Demo Links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 Lozano</cp:lastModifiedBy>
  <cp:revision>307</cp:revision>
  <dcterms:created xsi:type="dcterms:W3CDTF">2010-08-26T02:02:00Z</dcterms:created>
  <dcterms:modified xsi:type="dcterms:W3CDTF">2017-10-31T13:13:12Z</dcterms:modified>
</cp:coreProperties>
</file>