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676" r:id="rId3"/>
    <p:sldId id="700" r:id="rId4"/>
    <p:sldId id="677" r:id="rId5"/>
    <p:sldId id="701" r:id="rId6"/>
    <p:sldId id="704" r:id="rId7"/>
    <p:sldId id="703" r:id="rId8"/>
    <p:sldId id="705" r:id="rId9"/>
    <p:sldId id="706" r:id="rId10"/>
    <p:sldId id="702" r:id="rId11"/>
    <p:sldId id="707" r:id="rId12"/>
    <p:sldId id="696" r:id="rId13"/>
  </p:sldIdLst>
  <p:sldSz cx="9144000" cy="5143500" type="screen16x9"/>
  <p:notesSz cx="9601200" cy="7315200"/>
  <p:custDataLst>
    <p:tags r:id="rId16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7826" autoAdjust="0"/>
  </p:normalViewPr>
  <p:slideViewPr>
    <p:cSldViewPr>
      <p:cViewPr varScale="1">
        <p:scale>
          <a:sx n="90" d="100"/>
          <a:sy n="90" d="100"/>
        </p:scale>
        <p:origin x="54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5/11/2015 7:55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5/11/2015 7:55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5/11/2015 7:55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2513" y="557213"/>
            <a:ext cx="4956175" cy="2789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Slide Objectives:</a:t>
            </a:r>
            <a:endParaRPr lang="en-US" sz="16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r>
              <a:rPr lang="en-US" dirty="0" smtClean="0"/>
              <a:t>Explain the difference</a:t>
            </a:r>
            <a:r>
              <a:rPr lang="en-US" baseline="0" dirty="0" smtClean="0"/>
              <a:t>s between traditional self-hosting and the three options of Windows Azure hosting.</a:t>
            </a:r>
          </a:p>
          <a:p>
            <a:endParaRPr lang="en-US" baseline="0" dirty="0" smtClean="0"/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Notes: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traditional environment you must manage the full stack. With Windows Azure you can choose a variety of options depending on your needs.</a:t>
            </a:r>
            <a:endParaRPr lang="en-US" sz="16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2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lozanotek.com/b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7832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Windows Azure for ASP.NET Developers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334488"/>
            <a:ext cx="8410575" cy="24745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Web 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http://</a:t>
            </a:r>
            <a:r>
              <a:rPr lang="en-US" sz="2400" b="1" dirty="0" smtClean="0"/>
              <a:t>memegenerator.net/instance/42620090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Azure Website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http://memegenerator.net/instance/42621251</a:t>
            </a:r>
          </a:p>
          <a:p>
            <a:pPr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34648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210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start thinking differently about your ASP.NET applications.</a:t>
            </a:r>
          </a:p>
          <a:p>
            <a:pPr marL="0" indent="0">
              <a:buNone/>
            </a:pPr>
            <a:r>
              <a:rPr lang="en-US" b="1" i="1" dirty="0" smtClean="0"/>
              <a:t>You can do more with less if you have the right foundation supporting your apps…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907462"/>
          </a:xfrm>
        </p:spPr>
        <p:txBody>
          <a:bodyPr/>
          <a:lstStyle/>
          <a:p>
            <a:r>
              <a:rPr lang="en-US" dirty="0" smtClean="0"/>
              <a:t>What is Windows Azure?</a:t>
            </a:r>
          </a:p>
          <a:p>
            <a:r>
              <a:rPr lang="en-US" dirty="0" smtClean="0"/>
              <a:t>Web Role</a:t>
            </a:r>
          </a:p>
          <a:p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Orwell Demo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http://lozanotek.com/blog</a:t>
            </a:r>
            <a:endParaRPr lang="en-US" b="1" dirty="0" smtClean="0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9734" y="3886200"/>
            <a:ext cx="788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AzureASPNET</a:t>
            </a:r>
            <a:endParaRPr lang="en-US" sz="32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999" y="2209800"/>
            <a:ext cx="3033889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Before </a:t>
            </a:r>
            <a:r>
              <a:rPr lang="en-US" b="1" dirty="0" err="1" smtClean="0"/>
              <a:t>ScottGu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17" y="863614"/>
            <a:ext cx="5792366" cy="3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1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20520" y="1852784"/>
            <a:ext cx="5500596" cy="3260621"/>
            <a:chOff x="4420924" y="2470374"/>
            <a:chExt cx="7332219" cy="4347494"/>
          </a:xfrm>
        </p:grpSpPr>
        <p:pic>
          <p:nvPicPr>
            <p:cNvPr id="1027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649" y="2470374"/>
              <a:ext cx="4347494" cy="43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985" y="3595997"/>
              <a:ext cx="2854135" cy="285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135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924" y="4403409"/>
              <a:ext cx="1803636" cy="1803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Rectangle 123"/>
          <p:cNvSpPr/>
          <p:nvPr/>
        </p:nvSpPr>
        <p:spPr>
          <a:xfrm>
            <a:off x="1276003" y="1053572"/>
            <a:ext cx="1213734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 fontAlgn="base"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Your Datacenter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260742" y="3306895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260742" y="2965781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260742" y="3648008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260742" y="2624666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60742" y="1929698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60742" y="1588584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260741" y="2283552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23222" y="1054572"/>
            <a:ext cx="122900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 fontAlgn="base"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Web </a:t>
            </a:r>
            <a:b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</a:br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Sites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023222" y="1589584"/>
            <a:ext cx="12290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023222" y="1930698"/>
            <a:ext cx="12290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05297" y="1054572"/>
            <a:ext cx="122900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 fontAlgn="base"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Cloud Services</a:t>
            </a:r>
            <a:endParaRPr lang="en-US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105296" y="1589586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05296" y="2288964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05296" y="1930700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105296" y="2639256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192615" y="1054572"/>
            <a:ext cx="1229001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 fontAlgn="base"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Virtual Machines</a:t>
            </a:r>
            <a:endParaRPr lang="en-US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192615" y="2625665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192615" y="1930700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192615" y="1589587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192615" y="2284552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92615" y="2966780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41" name="Pentagon 40"/>
          <p:cNvSpPr/>
          <p:nvPr/>
        </p:nvSpPr>
        <p:spPr bwMode="auto">
          <a:xfrm>
            <a:off x="446810" y="4465103"/>
            <a:ext cx="8146215" cy="506949"/>
          </a:xfrm>
          <a:prstGeom prst="homePlat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Focus on the Application</a:t>
            </a:r>
            <a:endParaRPr lang="en-US" b="1" dirty="0">
              <a:solidFill>
                <a:schemeClr val="bg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Jonahs\Dropbox\Critical Resources\Helveticons Basic\Png\512x512\Company 512x512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2">
                <a:lumMod val="1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5" y="3574683"/>
            <a:ext cx="769418" cy="76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19415" y="690902"/>
            <a:ext cx="0" cy="35795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rot="5400000">
            <a:off x="5505573" y="-1102952"/>
            <a:ext cx="333745" cy="3930566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1" rIns="68580" bIns="34291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84520" y="295161"/>
            <a:ext cx="198599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 fontAlgn="base">
              <a:spcAft>
                <a:spcPct val="0"/>
              </a:spcAft>
            </a:pPr>
            <a:r>
              <a:rPr lang="en-US" sz="15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Microsoft </a:t>
            </a:r>
            <a:r>
              <a:rPr lang="en-US" sz="15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Azure</a:t>
            </a:r>
            <a:endParaRPr lang="en-US" sz="15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5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8" grpId="0" animBg="1"/>
      <p:bldP spid="129" grpId="0" animBg="1"/>
      <p:bldP spid="130" grpId="0" animBg="1"/>
      <p:bldP spid="133" grpId="0" animBg="1"/>
      <p:bldP spid="134" grpId="0" animBg="1"/>
      <p:bldP spid="135" grpId="0" animBg="1"/>
      <p:bldP spid="136" grpId="0" animBg="1"/>
      <p:bldP spid="170" grpId="0"/>
      <p:bldP spid="180" grpId="0" animBg="1"/>
      <p:bldP spid="182" grpId="0" animBg="1"/>
      <p:bldP spid="154" grpId="0"/>
      <p:bldP spid="166" grpId="0" animBg="1"/>
      <p:bldP spid="167" grpId="0" animBg="1"/>
      <p:bldP spid="168" grpId="0" animBg="1"/>
      <p:bldP spid="77" grpId="0" animBg="1"/>
      <p:bldP spid="138" grpId="0"/>
      <p:bldP spid="149" grpId="0" animBg="1"/>
      <p:bldP spid="150" grpId="0" animBg="1"/>
      <p:bldP spid="151" grpId="0" animBg="1"/>
      <p:bldP spid="152" grpId="0" animBg="1"/>
      <p:bldP spid="71" grpId="0" animBg="1"/>
      <p:bldP spid="41" grpId="0" animBg="1"/>
      <p:bldP spid="3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64" y="863614"/>
            <a:ext cx="3416272" cy="34162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Role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7239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64" y="863614"/>
            <a:ext cx="3416272" cy="34162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Azure Website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6932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6517</TotalTime>
  <Words>186</Words>
  <Application>Microsoft Office PowerPoint</Application>
  <PresentationFormat>On-screen Show (16:9)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Candara</vt:lpstr>
      <vt:lpstr>Franklin Gothic Book</vt:lpstr>
      <vt:lpstr>Franklin Gothic Medium</vt:lpstr>
      <vt:lpstr>Kozuka Gothic Pro R</vt:lpstr>
      <vt:lpstr>Segoe</vt:lpstr>
      <vt:lpstr>Segoe UI</vt:lpstr>
      <vt:lpstr>Times New Roman</vt:lpstr>
      <vt:lpstr>Wingdings 2</vt:lpstr>
      <vt:lpstr>lozanotek_template</vt:lpstr>
      <vt:lpstr>Custom Design</vt:lpstr>
      <vt:lpstr>Windows Azure for ASP.NET Developers</vt:lpstr>
      <vt:lpstr>Goal</vt:lpstr>
      <vt:lpstr>Agenda</vt:lpstr>
      <vt:lpstr>Info</vt:lpstr>
      <vt:lpstr>Before ScottGu</vt:lpstr>
      <vt:lpstr>PowerPoint Presentation</vt:lpstr>
      <vt:lpstr>Web Role</vt:lpstr>
      <vt:lpstr>Azure Website</vt:lpstr>
      <vt:lpstr>Demo</vt:lpstr>
      <vt:lpstr>Links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christa</cp:lastModifiedBy>
  <cp:revision>299</cp:revision>
  <dcterms:created xsi:type="dcterms:W3CDTF">2010-08-26T02:02:00Z</dcterms:created>
  <dcterms:modified xsi:type="dcterms:W3CDTF">2015-05-12T00:57:53Z</dcterms:modified>
</cp:coreProperties>
</file>