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677" r:id="rId4"/>
    <p:sldId id="698" r:id="rId5"/>
    <p:sldId id="699" r:id="rId6"/>
    <p:sldId id="700" r:id="rId7"/>
    <p:sldId id="701" r:id="rId8"/>
    <p:sldId id="696" r:id="rId9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 varScale="1">
        <p:scale>
          <a:sx n="71" d="100"/>
          <a:sy n="71" d="100"/>
        </p:scale>
        <p:origin x="5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Attendees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1500</c:v>
                </c:pt>
                <c:pt idx="1">
                  <c:v>3000</c:v>
                </c:pt>
                <c:pt idx="2">
                  <c:v>8500</c:v>
                </c:pt>
                <c:pt idx="3">
                  <c:v>11250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22110000"/>
        <c:axId val="1122118160"/>
      </c:lineChart>
      <c:catAx>
        <c:axId val="112211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118160"/>
        <c:crosses val="autoZero"/>
        <c:auto val="1"/>
        <c:lblAlgn val="ctr"/>
        <c:lblOffset val="100"/>
        <c:noMultiLvlLbl val="0"/>
      </c:catAx>
      <c:valAx>
        <c:axId val="112211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11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4/17/2013 9:46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4/17/2013 9:46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4/17/2013 9:46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  <p:extLst>
      <p:ext uri="{BB962C8B-B14F-4D97-AF65-F5344CB8AC3E}">
        <p14:creationId xmlns:p14="http://schemas.microsoft.com/office/powerpoint/2010/main" val="134490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11128"/>
          </a:xfrm>
        </p:spPr>
        <p:txBody>
          <a:bodyPr/>
          <a:lstStyle/>
          <a:p>
            <a:pPr algn="r">
              <a:defRPr/>
            </a:pPr>
            <a:r>
              <a:rPr lang="en-US" sz="4400" b="1" dirty="0">
                <a:effectLst/>
              </a:rPr>
              <a:t>Scaling Your Application on the </a:t>
            </a:r>
            <a:r>
              <a:rPr lang="en-US" sz="4400" b="1" dirty="0" smtClean="0">
                <a:effectLst/>
              </a:rPr>
              <a:t>Cloud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1421928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</a:t>
            </a:r>
            <a:r>
              <a:rPr lang="en-US" b="1" dirty="0" smtClean="0">
                <a:solidFill>
                  <a:schemeClr val="tx2"/>
                </a:solidFill>
              </a:rPr>
              <a:t>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</a:t>
            </a:r>
            <a:r>
              <a:rPr lang="en-US" sz="2400" b="1" dirty="0" smtClean="0">
                <a:solidFill>
                  <a:schemeClr val="tx2"/>
                </a:solidFill>
              </a:rPr>
              <a:t>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126462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973122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https://</a:t>
            </a:r>
            <a:r>
              <a:rPr lang="en-US" sz="3600" b="1" dirty="0" smtClean="0"/>
              <a:t>github.com/lozanotek/cloudscale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234458"/>
          </a:xfrm>
        </p:spPr>
        <p:txBody>
          <a:bodyPr/>
          <a:lstStyle/>
          <a:p>
            <a:r>
              <a:rPr lang="en-US" dirty="0" smtClean="0"/>
              <a:t>Increased interest on the conference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198307"/>
            <a:ext cx="4762500" cy="1714500"/>
          </a:xfrm>
          <a:prstGeom prst="rect">
            <a:avLst/>
          </a:prstGeom>
        </p:spPr>
      </p:pic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763700267"/>
              </p:ext>
            </p:extLst>
          </p:nvPr>
        </p:nvGraphicFramePr>
        <p:xfrm>
          <a:off x="2400300" y="1874954"/>
          <a:ext cx="43434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267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677656"/>
          </a:xfrm>
        </p:spPr>
        <p:txBody>
          <a:bodyPr/>
          <a:lstStyle/>
          <a:p>
            <a:r>
              <a:rPr lang="en-US" dirty="0" smtClean="0"/>
              <a:t>Shared Hosting Doesn’t Scale (Easily)</a:t>
            </a:r>
          </a:p>
          <a:p>
            <a:pPr lvl="1"/>
            <a:r>
              <a:rPr lang="en-US" dirty="0" smtClean="0"/>
              <a:t>503s during the keynote</a:t>
            </a:r>
          </a:p>
          <a:p>
            <a:pPr lvl="1"/>
            <a:r>
              <a:rPr lang="en-US" dirty="0" smtClean="0"/>
              <a:t>People could not access schedule</a:t>
            </a:r>
          </a:p>
          <a:p>
            <a:pPr lvl="1"/>
            <a:r>
              <a:rPr lang="en-US" dirty="0" smtClean="0"/>
              <a:t>Serving too much content from </a:t>
            </a:r>
            <a:r>
              <a:rPr lang="en-US" smtClean="0"/>
              <a:t>one source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198307"/>
            <a:ext cx="4762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21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2588770"/>
            <a:ext cx="8410575" cy="168046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3654</TotalTime>
  <Words>76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Scaling Your Application on the Cloud</vt:lpstr>
      <vt:lpstr>Agenda</vt:lpstr>
      <vt:lpstr>Info</vt:lpstr>
      <vt:lpstr>Why?</vt:lpstr>
      <vt:lpstr>Why?</vt:lpstr>
      <vt:lpstr>How?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282</cp:revision>
  <dcterms:created xsi:type="dcterms:W3CDTF">2010-08-26T02:02:00Z</dcterms:created>
  <dcterms:modified xsi:type="dcterms:W3CDTF">2013-04-18T03:08:44Z</dcterms:modified>
</cp:coreProperties>
</file>