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5"/>
  </p:notesMasterIdLst>
  <p:handoutMasterIdLst>
    <p:handoutMasterId r:id="rId16"/>
  </p:handoutMasterIdLst>
  <p:sldIdLst>
    <p:sldId id="676" r:id="rId3"/>
    <p:sldId id="677" r:id="rId4"/>
    <p:sldId id="698" r:id="rId5"/>
    <p:sldId id="699" r:id="rId6"/>
    <p:sldId id="706" r:id="rId7"/>
    <p:sldId id="707" r:id="rId8"/>
    <p:sldId id="700" r:id="rId9"/>
    <p:sldId id="702" r:id="rId10"/>
    <p:sldId id="703" r:id="rId11"/>
    <p:sldId id="705" r:id="rId12"/>
    <p:sldId id="701" r:id="rId13"/>
    <p:sldId id="696" r:id="rId14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085" autoAdjust="0"/>
    <p:restoredTop sz="87840" autoAdjust="0"/>
  </p:normalViewPr>
  <p:slideViewPr>
    <p:cSldViewPr>
      <p:cViewPr>
        <p:scale>
          <a:sx n="56" d="100"/>
          <a:sy n="56" d="100"/>
        </p:scale>
        <p:origin x="900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“</a:t>
            </a:r>
            <a:r>
              <a:rPr lang="en-US" dirty="0" err="1" smtClean="0"/>
              <a:t>Registered”Attendees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Sheet1!$B$2:$B$5</c:f>
              <c:numCache>
                <c:formatCode>#,##0</c:formatCode>
                <c:ptCount val="4"/>
                <c:pt idx="0">
                  <c:v>1500</c:v>
                </c:pt>
                <c:pt idx="1">
                  <c:v>3000</c:v>
                </c:pt>
                <c:pt idx="2">
                  <c:v>8500</c:v>
                </c:pt>
                <c:pt idx="3">
                  <c:v>11250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681461984"/>
        <c:axId val="-681461440"/>
      </c:lineChart>
      <c:catAx>
        <c:axId val="-68146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1461440"/>
        <c:crosses val="autoZero"/>
        <c:auto val="1"/>
        <c:lblAlgn val="ctr"/>
        <c:lblOffset val="100"/>
        <c:noMultiLvlLbl val="0"/>
      </c:catAx>
      <c:valAx>
        <c:axId val="-68146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146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4/18/2013 10:17 AM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4/18/2013 10:17 AM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4/18/2013 10:17 AM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  <p:extLst>
      <p:ext uri="{BB962C8B-B14F-4D97-AF65-F5344CB8AC3E}">
        <p14:creationId xmlns:p14="http://schemas.microsoft.com/office/powerpoint/2010/main" val="134490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8176-831A-484E-B623-F6F36D9C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06B7-38C5-4C08-BE73-7F767404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3EC-566D-40B0-951D-58F31B92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49F8-8ADD-4D75-A885-78E7C598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ADD5-AD60-4918-A2E4-B76AAFBB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B3E0-EA19-4126-ADA4-33DFDDF64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1B83-F1ED-41DF-B506-0156CFE6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97B8-0A58-42C7-BA62-0DAC32F4C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1E-1006-4417-B7C7-D0FBBF49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5F9F-B676-438C-9F9B-07465088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4452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3CC0A027-A719-40CD-9809-0A4D87F3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1311128"/>
          </a:xfrm>
        </p:spPr>
        <p:txBody>
          <a:bodyPr/>
          <a:lstStyle/>
          <a:p>
            <a:pPr algn="r">
              <a:defRPr/>
            </a:pPr>
            <a:r>
              <a:rPr lang="en-US" sz="4400" b="1" dirty="0">
                <a:effectLst/>
              </a:rPr>
              <a:t>Scaling Your Application on the </a:t>
            </a:r>
            <a:r>
              <a:rPr lang="en-US" sz="4400" b="1" dirty="0" smtClean="0">
                <a:effectLst/>
              </a:rPr>
              <a:t>Cloud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5257800"/>
            <a:ext cx="8077200" cy="1421928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j</a:t>
            </a:r>
            <a:r>
              <a:rPr lang="en-US" sz="2400" b="1" dirty="0" smtClean="0">
                <a:solidFill>
                  <a:schemeClr val="tx2"/>
                </a:solidFill>
              </a:rPr>
              <a:t>avier@lozanotek.com</a:t>
            </a:r>
          </a:p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@</a:t>
            </a:r>
            <a:r>
              <a:rPr lang="en-US" sz="2400" b="1" dirty="0" err="1" smtClean="0">
                <a:solidFill>
                  <a:schemeClr val="tx2"/>
                </a:solidFill>
              </a:rPr>
              <a:t>jglozano</a:t>
            </a:r>
            <a:endParaRPr lang="en-US" sz="24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603790"/>
          </a:xfrm>
        </p:spPr>
        <p:txBody>
          <a:bodyPr/>
          <a:lstStyle/>
          <a:p>
            <a:r>
              <a:rPr lang="en-US" dirty="0" smtClean="0"/>
              <a:t>Ad-hoc Provisioning</a:t>
            </a:r>
          </a:p>
          <a:p>
            <a:pPr lvl="1"/>
            <a:r>
              <a:rPr lang="en-US" dirty="0" smtClean="0"/>
              <a:t>Instance bursting/sizing</a:t>
            </a:r>
          </a:p>
          <a:p>
            <a:r>
              <a:rPr lang="en-US" dirty="0" smtClean="0"/>
              <a:t>Re-thinking paradigm</a:t>
            </a:r>
          </a:p>
          <a:p>
            <a:pPr lvl="1"/>
            <a:r>
              <a:rPr lang="en-US" dirty="0" smtClean="0"/>
              <a:t>Re-work</a:t>
            </a:r>
          </a:p>
          <a:p>
            <a:pPr lvl="1"/>
            <a:r>
              <a:rPr lang="en-US" sz="2400" b="1" i="1" dirty="0"/>
              <a:t>C</a:t>
            </a:r>
            <a:r>
              <a:rPr lang="en-US" sz="2400" b="1" i="1" dirty="0" smtClean="0"/>
              <a:t>rappy code in the cloud costs money</a:t>
            </a:r>
            <a:r>
              <a:rPr lang="en-US" sz="2400" i="1" dirty="0" smtClean="0"/>
              <a:t> – Scott Hanselman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74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2588770"/>
            <a:ext cx="8410575" cy="168046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1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3161235"/>
            <a:ext cx="8410575" cy="75713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126462"/>
          </a:xfrm>
        </p:spPr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973122"/>
          </a:xfrm>
        </p:spPr>
        <p:txBody>
          <a:bodyPr/>
          <a:lstStyle/>
          <a:p>
            <a:r>
              <a:rPr lang="en-US" dirty="0" smtClean="0"/>
              <a:t>javier@lozanotek.com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jglozano</a:t>
            </a:r>
            <a:endParaRPr lang="en-US" dirty="0" smtClean="0"/>
          </a:p>
          <a:p>
            <a:r>
              <a:rPr lang="en-US" dirty="0" smtClean="0"/>
              <a:t>http://lozanotek.com/blog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3600" b="1" dirty="0" smtClean="0"/>
              <a:t>https://github.com/lozanotek/cloudscale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4198307"/>
            <a:ext cx="4762500" cy="1714500"/>
          </a:xfrm>
          <a:prstGeom prst="rect">
            <a:avLst/>
          </a:prstGeom>
        </p:spPr>
      </p:pic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4163543420"/>
              </p:ext>
            </p:extLst>
          </p:nvPr>
        </p:nvGraphicFramePr>
        <p:xfrm>
          <a:off x="1581150" y="1143000"/>
          <a:ext cx="5981700" cy="3068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92674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677656"/>
          </a:xfrm>
        </p:spPr>
        <p:txBody>
          <a:bodyPr/>
          <a:lstStyle/>
          <a:p>
            <a:r>
              <a:rPr lang="en-US" dirty="0" smtClean="0"/>
              <a:t>Old Assumptions Were Wrong</a:t>
            </a:r>
            <a:endParaRPr lang="en-US" dirty="0" smtClean="0"/>
          </a:p>
          <a:p>
            <a:pPr lvl="1"/>
            <a:r>
              <a:rPr lang="en-US" dirty="0" smtClean="0"/>
              <a:t>We designed for ‘</a:t>
            </a:r>
            <a:r>
              <a:rPr lang="en-US" smtClean="0"/>
              <a:t>typical flow’</a:t>
            </a:r>
            <a:endParaRPr lang="en-US" dirty="0" smtClean="0"/>
          </a:p>
          <a:p>
            <a:pPr lvl="1"/>
            <a:r>
              <a:rPr lang="en-US" dirty="0" smtClean="0"/>
              <a:t>Serving </a:t>
            </a:r>
            <a:r>
              <a:rPr lang="en-US" dirty="0" smtClean="0"/>
              <a:t>too much content from one </a:t>
            </a:r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Not levering the ‘Internet’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4198307"/>
            <a:ext cx="4762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27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00025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44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677656"/>
          </a:xfrm>
        </p:spPr>
        <p:txBody>
          <a:bodyPr/>
          <a:lstStyle/>
          <a:p>
            <a:r>
              <a:rPr lang="en-US" dirty="0" smtClean="0"/>
              <a:t>Shared Hosting Doesn’t </a:t>
            </a:r>
            <a:r>
              <a:rPr lang="en-US" dirty="0"/>
              <a:t>(Easily) </a:t>
            </a:r>
            <a:r>
              <a:rPr lang="en-US" dirty="0" smtClean="0"/>
              <a:t> Scale</a:t>
            </a:r>
            <a:endParaRPr lang="en-US" dirty="0" smtClean="0"/>
          </a:p>
          <a:p>
            <a:pPr lvl="1"/>
            <a:r>
              <a:rPr lang="en-US" dirty="0" smtClean="0"/>
              <a:t>503s during the </a:t>
            </a:r>
            <a:r>
              <a:rPr lang="en-US" dirty="0" smtClean="0"/>
              <a:t>keynote</a:t>
            </a:r>
          </a:p>
          <a:p>
            <a:pPr lvl="1"/>
            <a:r>
              <a:rPr lang="en-US" dirty="0" smtClean="0"/>
              <a:t>Management of resources was limited</a:t>
            </a:r>
          </a:p>
          <a:p>
            <a:pPr lvl="1"/>
            <a:r>
              <a:rPr lang="en-US" dirty="0" smtClean="0"/>
              <a:t>Couldn’t divert people to other ‘nodes’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4198307"/>
            <a:ext cx="4762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21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04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160591"/>
          </a:xfrm>
        </p:spPr>
        <p:txBody>
          <a:bodyPr/>
          <a:lstStyle/>
          <a:p>
            <a:r>
              <a:rPr lang="en-US" dirty="0"/>
              <a:t>Robust DNS</a:t>
            </a:r>
          </a:p>
          <a:p>
            <a:pPr lvl="1"/>
            <a:r>
              <a:rPr lang="en-US" dirty="0"/>
              <a:t>Leveraging how the web </a:t>
            </a:r>
            <a:r>
              <a:rPr lang="en-US" dirty="0" smtClean="0"/>
              <a:t>works</a:t>
            </a:r>
          </a:p>
          <a:p>
            <a:r>
              <a:rPr lang="en-US" dirty="0" smtClean="0"/>
              <a:t>Content </a:t>
            </a:r>
            <a:r>
              <a:rPr lang="en-US" dirty="0"/>
              <a:t>Delivery Network (CDN)</a:t>
            </a:r>
            <a:endParaRPr lang="en-US" dirty="0" smtClean="0"/>
          </a:p>
          <a:p>
            <a:pPr lvl="1"/>
            <a:r>
              <a:rPr lang="en-US" i="1" dirty="0" smtClean="0"/>
              <a:t>Bring Mount Fuji ‘closer’…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11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3691</TotalTime>
  <Words>148</Words>
  <Application>Microsoft Office PowerPoint</Application>
  <PresentationFormat>On-screen Show (4:3)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Candara</vt:lpstr>
      <vt:lpstr>Franklin Gothic Book</vt:lpstr>
      <vt:lpstr>Franklin Gothic Medium</vt:lpstr>
      <vt:lpstr>Segoe</vt:lpstr>
      <vt:lpstr>Times New Roman</vt:lpstr>
      <vt:lpstr>Wingdings 2</vt:lpstr>
      <vt:lpstr>lozanotek_template</vt:lpstr>
      <vt:lpstr>Custom Design</vt:lpstr>
      <vt:lpstr>Scaling Your Application on the Cloud</vt:lpstr>
      <vt:lpstr>Agenda</vt:lpstr>
      <vt:lpstr>Info</vt:lpstr>
      <vt:lpstr>Why?</vt:lpstr>
      <vt:lpstr>Why?</vt:lpstr>
      <vt:lpstr>Why?</vt:lpstr>
      <vt:lpstr>Why?</vt:lpstr>
      <vt:lpstr>How?</vt:lpstr>
      <vt:lpstr>How?</vt:lpstr>
      <vt:lpstr>How?</vt:lpstr>
      <vt:lpstr>How?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291</cp:revision>
  <dcterms:created xsi:type="dcterms:W3CDTF">2010-08-26T02:02:00Z</dcterms:created>
  <dcterms:modified xsi:type="dcterms:W3CDTF">2013-04-18T15:55:09Z</dcterms:modified>
</cp:coreProperties>
</file>