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10"/>
  </p:notesMasterIdLst>
  <p:handoutMasterIdLst>
    <p:handoutMasterId r:id="rId11"/>
  </p:handoutMasterIdLst>
  <p:sldIdLst>
    <p:sldId id="676" r:id="rId3"/>
    <p:sldId id="677" r:id="rId4"/>
    <p:sldId id="698" r:id="rId5"/>
    <p:sldId id="699" r:id="rId6"/>
    <p:sldId id="700" r:id="rId7"/>
    <p:sldId id="701" r:id="rId8"/>
    <p:sldId id="696" r:id="rId9"/>
  </p:sldIdLst>
  <p:sldSz cx="9144000" cy="6858000" type="screen4x3"/>
  <p:notesSz cx="9601200" cy="7315200"/>
  <p:custDataLst>
    <p:tags r:id="rId12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085" autoAdjust="0"/>
    <p:restoredTop sz="87840" autoAdjust="0"/>
  </p:normalViewPr>
  <p:slideViewPr>
    <p:cSldViewPr>
      <p:cViewPr>
        <p:scale>
          <a:sx n="70" d="100"/>
          <a:sy n="70" d="100"/>
        </p:scale>
        <p:origin x="-114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10/25/2012 3:38 PM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10/25/2012 3:38 PM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10/25/2012 3:39 PM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005773" y="1417638"/>
            <a:ext cx="12797349" cy="1675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88176-831A-484E-B623-F6F36D9CE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2519" y="228600"/>
            <a:ext cx="2179058" cy="340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39" y="228600"/>
            <a:ext cx="3213187" cy="340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A06B7-38C5-4C08-BE73-7F767404F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753EC-566D-40B0-951D-58F31B925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0032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37568"/>
            <a:ext cx="77724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149F8-8ADD-4D75-A885-78E7C5985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9"/>
            <a:ext cx="4129088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0" y="1417639"/>
            <a:ext cx="4129087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3ADD5-AD60-4918-A2E4-B76AAFBBD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417745"/>
            <a:ext cx="4040188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17745"/>
            <a:ext cx="4041775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9B3E0-EA19-4126-ADA4-33DFDDF64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C1B83-F1ED-41DF-B506-0156CFE66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497B8-0A58-42C7-BA62-0DAC32F4C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770"/>
            <a:ext cx="3008313" cy="6463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1" cy="26776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F1E-1006-4417-B7C7-D0FBBF494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8006"/>
            <a:ext cx="54864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75F9F-B676-438C-9F9B-07465088A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2" y="1417638"/>
            <a:ext cx="8410575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619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4452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 b="1">
                <a:latin typeface="Times New Roman" pitchFamily="18" charset="0"/>
              </a:defRPr>
            </a:lvl1pPr>
          </a:lstStyle>
          <a:p>
            <a:pPr>
              <a:defRPr/>
            </a:pPr>
            <a:fld id="{3CC0A027-A719-40CD-9809-0A4D87F31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1" y="649698"/>
            <a:ext cx="7991475" cy="1311128"/>
          </a:xfrm>
        </p:spPr>
        <p:txBody>
          <a:bodyPr/>
          <a:lstStyle/>
          <a:p>
            <a:pPr algn="r">
              <a:defRPr/>
            </a:pPr>
            <a:r>
              <a:rPr lang="en-US" sz="4400" b="1" dirty="0">
                <a:effectLst/>
              </a:rPr>
              <a:t>Scaling Your Application on the </a:t>
            </a:r>
            <a:r>
              <a:rPr lang="en-US" sz="4400" b="1" dirty="0" smtClean="0">
                <a:effectLst/>
              </a:rPr>
              <a:t>Cloud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136909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5257800"/>
            <a:ext cx="8077200" cy="535531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Javier G. Lozano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1126462"/>
          </a:xfrm>
        </p:spPr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How?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899255"/>
          </a:xfrm>
        </p:spPr>
        <p:txBody>
          <a:bodyPr/>
          <a:lstStyle/>
          <a:p>
            <a:r>
              <a:rPr lang="en-US" dirty="0" smtClean="0"/>
              <a:t>javier@lozanotek.com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jglozano</a:t>
            </a:r>
            <a:endParaRPr lang="en-US" dirty="0" smtClean="0"/>
          </a:p>
          <a:p>
            <a:r>
              <a:rPr lang="en-US" dirty="0" smtClean="0"/>
              <a:t>http://lozanotek.com/blog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smtClean="0"/>
              <a:t>github.com/lozanotek/cloudscale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677656"/>
          </a:xfrm>
        </p:spPr>
        <p:txBody>
          <a:bodyPr/>
          <a:lstStyle/>
          <a:p>
            <a:r>
              <a:rPr lang="en-US" dirty="0" smtClean="0"/>
              <a:t>Increased interest on the conference</a:t>
            </a:r>
          </a:p>
          <a:p>
            <a:pPr lvl="1"/>
            <a:r>
              <a:rPr lang="en-US" dirty="0" smtClean="0"/>
              <a:t>Year 1 – 1,500 </a:t>
            </a:r>
            <a:r>
              <a:rPr lang="en-US" dirty="0" err="1" smtClean="0"/>
              <a:t>regs</a:t>
            </a:r>
            <a:endParaRPr lang="en-US" dirty="0" smtClean="0"/>
          </a:p>
          <a:p>
            <a:pPr lvl="1"/>
            <a:r>
              <a:rPr lang="en-US" dirty="0" smtClean="0"/>
              <a:t>Year 2 – 3,000 </a:t>
            </a:r>
            <a:r>
              <a:rPr lang="en-US" dirty="0" err="1" smtClean="0"/>
              <a:t>regs</a:t>
            </a:r>
            <a:endParaRPr lang="en-US" dirty="0" smtClean="0"/>
          </a:p>
          <a:p>
            <a:pPr lvl="1"/>
            <a:r>
              <a:rPr lang="en-US" dirty="0" smtClean="0"/>
              <a:t>Year 3 – 8,000 </a:t>
            </a:r>
            <a:r>
              <a:rPr lang="en-US" dirty="0" err="1" smtClean="0"/>
              <a:t>regs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74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677656"/>
          </a:xfrm>
        </p:spPr>
        <p:txBody>
          <a:bodyPr/>
          <a:lstStyle/>
          <a:p>
            <a:r>
              <a:rPr lang="en-US" dirty="0" smtClean="0"/>
              <a:t>Shared Hosting Doesn’t Scale (Easily)</a:t>
            </a:r>
          </a:p>
          <a:p>
            <a:pPr lvl="1"/>
            <a:r>
              <a:rPr lang="en-US" dirty="0" smtClean="0"/>
              <a:t>503s during the keynote</a:t>
            </a:r>
          </a:p>
          <a:p>
            <a:pPr lvl="1"/>
            <a:r>
              <a:rPr lang="en-US" dirty="0" smtClean="0"/>
              <a:t>People could not access schedule</a:t>
            </a:r>
          </a:p>
          <a:p>
            <a:pPr lvl="1"/>
            <a:r>
              <a:rPr lang="en-US" dirty="0" smtClean="0"/>
              <a:t>Serving too much content from one source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1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2588770"/>
            <a:ext cx="8410575" cy="168046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DEMO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41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3161235"/>
            <a:ext cx="8410575" cy="757130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Questions?</a:t>
            </a:r>
            <a:endParaRPr lang="en-US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3632</TotalTime>
  <Words>87</Words>
  <Application>Microsoft Office PowerPoint</Application>
  <PresentationFormat>On-screen Show (4:3)</PresentationFormat>
  <Paragraphs>33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lozanotek_template</vt:lpstr>
      <vt:lpstr>Custom Design</vt:lpstr>
      <vt:lpstr>Scaling Your Application on the Cloud</vt:lpstr>
      <vt:lpstr>Agenda</vt:lpstr>
      <vt:lpstr>Info</vt:lpstr>
      <vt:lpstr>Why?</vt:lpstr>
      <vt:lpstr>Why?</vt:lpstr>
      <vt:lpstr>How?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 Lozano</cp:lastModifiedBy>
  <cp:revision>277</cp:revision>
  <dcterms:created xsi:type="dcterms:W3CDTF">2010-08-26T02:02:00Z</dcterms:created>
  <dcterms:modified xsi:type="dcterms:W3CDTF">2012-10-25T21:02:12Z</dcterms:modified>
</cp:coreProperties>
</file>