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676" r:id="rId3"/>
    <p:sldId id="708" r:id="rId4"/>
    <p:sldId id="709" r:id="rId5"/>
    <p:sldId id="677" r:id="rId6"/>
    <p:sldId id="699" r:id="rId7"/>
    <p:sldId id="706" r:id="rId8"/>
    <p:sldId id="707" r:id="rId9"/>
    <p:sldId id="700" r:id="rId10"/>
    <p:sldId id="702" r:id="rId11"/>
    <p:sldId id="703" r:id="rId12"/>
    <p:sldId id="705" r:id="rId13"/>
    <p:sldId id="701" r:id="rId14"/>
    <p:sldId id="696" r:id="rId15"/>
  </p:sldIdLst>
  <p:sldSz cx="12192000" cy="6858000"/>
  <p:notesSz cx="9601200" cy="7315200"/>
  <p:custDataLst>
    <p:tags r:id="rId18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7840" autoAdjust="0"/>
  </p:normalViewPr>
  <p:slideViewPr>
    <p:cSldViewPr>
      <p:cViewPr varScale="1">
        <p:scale>
          <a:sx n="71" d="100"/>
          <a:sy n="71" d="100"/>
        </p:scale>
        <p:origin x="3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“</a:t>
            </a:r>
            <a:r>
              <a:rPr lang="en-US" dirty="0" err="1" smtClean="0"/>
              <a:t>Registered”Attendees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1500</c:v>
                </c:pt>
                <c:pt idx="1">
                  <c:v>3000</c:v>
                </c:pt>
                <c:pt idx="2">
                  <c:v>8500</c:v>
                </c:pt>
                <c:pt idx="3">
                  <c:v>11250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366480656"/>
        <c:axId val="-1366478480"/>
      </c:lineChart>
      <c:catAx>
        <c:axId val="-136648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6478480"/>
        <c:crosses val="autoZero"/>
        <c:auto val="1"/>
        <c:lblAlgn val="ctr"/>
        <c:lblOffset val="100"/>
        <c:noMultiLvlLbl val="0"/>
      </c:catAx>
      <c:valAx>
        <c:axId val="-136647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648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8/14/2014 3:41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8/14/2014 3:41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8/14/2014 3:41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134490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1219202" y="649698"/>
            <a:ext cx="10655300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06400" y="5257800"/>
            <a:ext cx="10769600" cy="535531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521250" y="1417638"/>
            <a:ext cx="12243352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3045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3248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37568"/>
            <a:ext cx="103632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7640"/>
            <a:ext cx="5505451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4" y="1417640"/>
            <a:ext cx="5505449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750143"/>
            <a:ext cx="53869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750143"/>
            <a:ext cx="5389033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65770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0"/>
            <a:ext cx="6815668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1176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3" y="1417638"/>
            <a:ext cx="112141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7067" y="64452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81200" y="304800"/>
            <a:ext cx="10125077" cy="1311128"/>
          </a:xfrm>
        </p:spPr>
        <p:txBody>
          <a:bodyPr/>
          <a:lstStyle/>
          <a:p>
            <a:pPr algn="r">
              <a:defRPr/>
            </a:pPr>
            <a:r>
              <a:rPr lang="en-US" sz="4400" b="1" dirty="0">
                <a:effectLst/>
              </a:rPr>
              <a:t>Scaling Your Application on the </a:t>
            </a:r>
            <a:r>
              <a:rPr lang="en-US" sz="4400" b="1" dirty="0">
                <a:effectLst/>
              </a:rPr>
              <a:t>Cloud</a:t>
            </a:r>
            <a:endParaRPr lang="en-US" sz="4600" b="1" dirty="0"/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5105400"/>
            <a:ext cx="8077200" cy="1421928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</a:t>
            </a:r>
            <a:r>
              <a:rPr lang="en-US" sz="2400" b="1" dirty="0">
                <a:solidFill>
                  <a:schemeClr val="tx2"/>
                </a:solidFill>
              </a:rPr>
              <a:t>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85730"/>
            <a:ext cx="8410575" cy="2160591"/>
          </a:xfrm>
        </p:spPr>
        <p:txBody>
          <a:bodyPr/>
          <a:lstStyle/>
          <a:p>
            <a:r>
              <a:rPr lang="en-US" dirty="0"/>
              <a:t>Robust DNS</a:t>
            </a:r>
          </a:p>
          <a:p>
            <a:pPr lvl="1"/>
            <a:r>
              <a:rPr lang="en-US" dirty="0"/>
              <a:t>Leveraging how the web </a:t>
            </a:r>
            <a:r>
              <a:rPr lang="en-US" dirty="0" smtClean="0"/>
              <a:t>works</a:t>
            </a:r>
          </a:p>
          <a:p>
            <a:r>
              <a:rPr lang="en-US" dirty="0" smtClean="0"/>
              <a:t>Content </a:t>
            </a:r>
            <a:r>
              <a:rPr lang="en-US" dirty="0"/>
              <a:t>Delivery Network (CDN)</a:t>
            </a:r>
            <a:endParaRPr lang="en-US" dirty="0" smtClean="0"/>
          </a:p>
          <a:p>
            <a:pPr lvl="1"/>
            <a:r>
              <a:rPr lang="en-US" i="1" dirty="0" smtClean="0"/>
              <a:t>Bring Mount Fuji ‘closer’…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1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85730"/>
            <a:ext cx="8410575" cy="2603790"/>
          </a:xfrm>
        </p:spPr>
        <p:txBody>
          <a:bodyPr/>
          <a:lstStyle/>
          <a:p>
            <a:r>
              <a:rPr lang="en-US" dirty="0" smtClean="0"/>
              <a:t>Ad-hoc Provisioning</a:t>
            </a:r>
          </a:p>
          <a:p>
            <a:pPr lvl="1"/>
            <a:r>
              <a:rPr lang="en-US" dirty="0" smtClean="0"/>
              <a:t>Instance bursting/sizing</a:t>
            </a:r>
          </a:p>
          <a:p>
            <a:r>
              <a:rPr lang="en-US" dirty="0" smtClean="0"/>
              <a:t>Re-thinking paradigm</a:t>
            </a:r>
          </a:p>
          <a:p>
            <a:pPr lvl="1"/>
            <a:r>
              <a:rPr lang="en-US" dirty="0" smtClean="0"/>
              <a:t>Re-work</a:t>
            </a:r>
          </a:p>
          <a:p>
            <a:pPr lvl="1"/>
            <a:r>
              <a:rPr lang="en-US" sz="2400" b="1" i="1" dirty="0"/>
              <a:t>C</a:t>
            </a:r>
            <a:r>
              <a:rPr lang="en-US" sz="2400" b="1" i="1" dirty="0"/>
              <a:t>rappy code in the cloud costs money</a:t>
            </a:r>
            <a:r>
              <a:rPr lang="en-US" sz="2400" i="1" dirty="0"/>
              <a:t> – Scott Hanselman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4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3" y="2588770"/>
            <a:ext cx="8410575" cy="168046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/>
              <a:t>DEMO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3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757130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3" y="2196869"/>
            <a:ext cx="11214100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Get a basic understanding </a:t>
            </a:r>
            <a:r>
              <a:rPr lang="en-US" b="1" i="1" dirty="0" smtClean="0"/>
              <a:t>of how using the “Cloud” can shape your applications and operations.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Spark ideas about </a:t>
            </a:r>
            <a:r>
              <a:rPr lang="en-US" b="1" i="1" dirty="0" smtClean="0"/>
              <a:t>you can do a lot more with less by stepping away from your app/service.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2929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18" y="999177"/>
            <a:ext cx="6400796" cy="17173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9451" y="1828800"/>
            <a:ext cx="3115733" cy="94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2962" y="736600"/>
            <a:ext cx="28222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8000" y="5013505"/>
            <a:ext cx="6426759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https:</a:t>
            </a:r>
            <a:r>
              <a:rPr lang="en-US" sz="2800" b="1" dirty="0">
                <a:latin typeface="+mn-lt"/>
              </a:rPr>
              <a:t>//</a:t>
            </a:r>
            <a:r>
              <a:rPr lang="en-US" sz="2800" b="1" dirty="0" smtClean="0">
                <a:latin typeface="+mn-lt"/>
              </a:rPr>
              <a:t>github.com/lozanotek/CloudScale</a:t>
            </a:r>
            <a:endParaRPr lang="en-US" sz="28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946400"/>
            <a:ext cx="4045185" cy="109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153867"/>
            <a:ext cx="4045185" cy="1090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518" y="5475298"/>
            <a:ext cx="7430239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https:</a:t>
            </a:r>
            <a:r>
              <a:rPr lang="en-US" sz="2800" b="1" dirty="0">
                <a:latin typeface="+mn-lt"/>
              </a:rPr>
              <a:t>//</a:t>
            </a:r>
            <a:r>
              <a:rPr lang="en-US" sz="2800" b="1" dirty="0" smtClean="0">
                <a:latin typeface="+mn-lt"/>
              </a:rPr>
              <a:t>github.com/lozanotek/CloudScale-Demo</a:t>
            </a:r>
            <a:endParaRPr 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627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8410575" cy="1126462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4198307"/>
            <a:ext cx="4762500" cy="1714500"/>
          </a:xfrm>
          <a:prstGeom prst="rect">
            <a:avLst/>
          </a:prstGeom>
        </p:spPr>
      </p:pic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163543420"/>
              </p:ext>
            </p:extLst>
          </p:nvPr>
        </p:nvGraphicFramePr>
        <p:xfrm>
          <a:off x="3105150" y="1143000"/>
          <a:ext cx="5981700" cy="3068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267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65" y="1253190"/>
            <a:ext cx="8410575" cy="2677656"/>
          </a:xfrm>
        </p:spPr>
        <p:txBody>
          <a:bodyPr/>
          <a:lstStyle/>
          <a:p>
            <a:r>
              <a:rPr lang="en-US" dirty="0" smtClean="0"/>
              <a:t>Old Assumptions Were Wrong</a:t>
            </a:r>
          </a:p>
          <a:p>
            <a:pPr lvl="1"/>
            <a:r>
              <a:rPr lang="en-US" dirty="0" smtClean="0"/>
              <a:t>We designed for ‘typical flow’</a:t>
            </a:r>
          </a:p>
          <a:p>
            <a:pPr lvl="1"/>
            <a:r>
              <a:rPr lang="en-US" dirty="0" smtClean="0"/>
              <a:t>Serving too much content from one source</a:t>
            </a:r>
          </a:p>
          <a:p>
            <a:pPr lvl="1"/>
            <a:r>
              <a:rPr lang="en-US" dirty="0" smtClean="0"/>
              <a:t>Not levering the ‘Internet’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4198307"/>
            <a:ext cx="4762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7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002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44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53190"/>
            <a:ext cx="8410575" cy="2677656"/>
          </a:xfrm>
        </p:spPr>
        <p:txBody>
          <a:bodyPr/>
          <a:lstStyle/>
          <a:p>
            <a:r>
              <a:rPr lang="en-US" dirty="0" smtClean="0"/>
              <a:t>Shared Hosting Doesn’t </a:t>
            </a:r>
            <a:r>
              <a:rPr lang="en-US" dirty="0"/>
              <a:t>(Easily) </a:t>
            </a:r>
            <a:r>
              <a:rPr lang="en-US" dirty="0" smtClean="0"/>
              <a:t> Scale</a:t>
            </a:r>
          </a:p>
          <a:p>
            <a:pPr lvl="1"/>
            <a:r>
              <a:rPr lang="en-US" dirty="0" smtClean="0"/>
              <a:t>503s during the keynote</a:t>
            </a:r>
          </a:p>
          <a:p>
            <a:pPr lvl="1"/>
            <a:r>
              <a:rPr lang="en-US" dirty="0" smtClean="0"/>
              <a:t>Management of resources was limited</a:t>
            </a:r>
          </a:p>
          <a:p>
            <a:pPr lvl="1"/>
            <a:r>
              <a:rPr lang="en-US" dirty="0" smtClean="0"/>
              <a:t>Couldn’t divert people to other ‘nodes’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4198307"/>
            <a:ext cx="4762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21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04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3701</TotalTime>
  <Words>187</Words>
  <Application>Microsoft Office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Scaling Your Application on the Cloud</vt:lpstr>
      <vt:lpstr>Goal</vt:lpstr>
      <vt:lpstr>Info</vt:lpstr>
      <vt:lpstr>Agenda</vt:lpstr>
      <vt:lpstr>Why?</vt:lpstr>
      <vt:lpstr>Why?</vt:lpstr>
      <vt:lpstr>Why?</vt:lpstr>
      <vt:lpstr>Why?</vt:lpstr>
      <vt:lpstr>How?</vt:lpstr>
      <vt:lpstr>How?</vt:lpstr>
      <vt:lpstr>How?</vt:lpstr>
      <vt:lpstr>How?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304</cp:revision>
  <dcterms:created xsi:type="dcterms:W3CDTF">2010-08-26T02:02:00Z</dcterms:created>
  <dcterms:modified xsi:type="dcterms:W3CDTF">2014-08-14T20:51:46Z</dcterms:modified>
</cp:coreProperties>
</file>