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0"/>
  </p:notesMasterIdLst>
  <p:handoutMasterIdLst>
    <p:handoutMasterId r:id="rId11"/>
  </p:handoutMasterIdLst>
  <p:sldIdLst>
    <p:sldId id="676" r:id="rId3"/>
    <p:sldId id="677" r:id="rId4"/>
    <p:sldId id="698" r:id="rId5"/>
    <p:sldId id="699" r:id="rId6"/>
    <p:sldId id="700" r:id="rId7"/>
    <p:sldId id="701" r:id="rId8"/>
    <p:sldId id="696" r:id="rId9"/>
  </p:sldIdLst>
  <p:sldSz cx="9144000" cy="6858000" type="screen4x3"/>
  <p:notesSz cx="9601200" cy="7315200"/>
  <p:custDataLst>
    <p:tags r:id="rId12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085" autoAdjust="0"/>
    <p:restoredTop sz="87840" autoAdjust="0"/>
  </p:normalViewPr>
  <p:slideViewPr>
    <p:cSldViewPr>
      <p:cViewPr varScale="1">
        <p:scale>
          <a:sx n="69" d="100"/>
          <a:sy n="69" d="100"/>
        </p:scale>
        <p:origin x="52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3/16/2013 10:15 AM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3/16/2013 10:15 AM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3/16/2013 10:15 AM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  <p:extLst>
      <p:ext uri="{BB962C8B-B14F-4D97-AF65-F5344CB8AC3E}">
        <p14:creationId xmlns:p14="http://schemas.microsoft.com/office/powerpoint/2010/main" val="134490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1311128"/>
          </a:xfrm>
        </p:spPr>
        <p:txBody>
          <a:bodyPr/>
          <a:lstStyle/>
          <a:p>
            <a:pPr algn="r">
              <a:defRPr/>
            </a:pPr>
            <a:r>
              <a:rPr lang="en-US" sz="4400" b="1" dirty="0">
                <a:effectLst/>
              </a:rPr>
              <a:t>Scaling Your Application on the </a:t>
            </a:r>
            <a:r>
              <a:rPr lang="en-US" sz="4400" b="1" dirty="0" smtClean="0">
                <a:effectLst/>
              </a:rPr>
              <a:t>Cloud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5257800"/>
            <a:ext cx="8077200" cy="535531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 G. Lozano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126462"/>
          </a:xfrm>
        </p:spPr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899255"/>
          </a:xfrm>
        </p:spPr>
        <p:txBody>
          <a:bodyPr/>
          <a:lstStyle/>
          <a:p>
            <a:r>
              <a:rPr lang="en-US" dirty="0" smtClean="0"/>
              <a:t>javier@lozanotek.com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jglozano</a:t>
            </a:r>
            <a:endParaRPr lang="en-US" dirty="0" smtClean="0"/>
          </a:p>
          <a:p>
            <a:r>
              <a:rPr lang="en-US" dirty="0" smtClean="0"/>
              <a:t>http://lozanotek.com/blog</a:t>
            </a:r>
          </a:p>
          <a:p>
            <a:endParaRPr lang="en-US" dirty="0" smtClean="0"/>
          </a:p>
          <a:p>
            <a:r>
              <a:rPr lang="en-US" dirty="0" smtClean="0"/>
              <a:t>http://github.com/lozanotek/cloudscale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120854"/>
          </a:xfrm>
        </p:spPr>
        <p:txBody>
          <a:bodyPr/>
          <a:lstStyle/>
          <a:p>
            <a:r>
              <a:rPr lang="en-US" dirty="0" smtClean="0"/>
              <a:t>Increased interest on the </a:t>
            </a:r>
            <a:r>
              <a:rPr lang="en-US" dirty="0" smtClean="0"/>
              <a:t>conference, </a:t>
            </a:r>
            <a:r>
              <a:rPr lang="en-US" dirty="0" err="1" smtClean="0"/>
              <a:t>aspConf</a:t>
            </a:r>
            <a:endParaRPr lang="en-US" dirty="0" smtClean="0"/>
          </a:p>
          <a:p>
            <a:pPr lvl="1"/>
            <a:r>
              <a:rPr lang="en-US" dirty="0" smtClean="0"/>
              <a:t>Year 1 – 1,500 </a:t>
            </a:r>
            <a:r>
              <a:rPr lang="en-US" dirty="0" err="1" smtClean="0"/>
              <a:t>regs</a:t>
            </a:r>
            <a:endParaRPr lang="en-US" dirty="0" smtClean="0"/>
          </a:p>
          <a:p>
            <a:pPr lvl="1"/>
            <a:r>
              <a:rPr lang="en-US" dirty="0" smtClean="0"/>
              <a:t>Year 2 – 3,000 </a:t>
            </a:r>
            <a:r>
              <a:rPr lang="en-US" dirty="0" err="1" smtClean="0"/>
              <a:t>regs</a:t>
            </a:r>
            <a:endParaRPr lang="en-US" dirty="0" smtClean="0"/>
          </a:p>
          <a:p>
            <a:pPr lvl="1"/>
            <a:r>
              <a:rPr lang="en-US" dirty="0" smtClean="0"/>
              <a:t>Year 3 – </a:t>
            </a:r>
            <a:r>
              <a:rPr lang="en-US" dirty="0" smtClean="0"/>
              <a:t>8,000+ </a:t>
            </a:r>
            <a:r>
              <a:rPr lang="en-US" dirty="0" err="1" smtClean="0"/>
              <a:t>regs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4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677656"/>
          </a:xfrm>
        </p:spPr>
        <p:txBody>
          <a:bodyPr/>
          <a:lstStyle/>
          <a:p>
            <a:r>
              <a:rPr lang="en-US" dirty="0" smtClean="0"/>
              <a:t>Shared Hosting Doesn’t Scale (Easily)</a:t>
            </a:r>
          </a:p>
          <a:p>
            <a:pPr lvl="1"/>
            <a:r>
              <a:rPr lang="en-US" dirty="0" smtClean="0"/>
              <a:t>503s during the keynote</a:t>
            </a:r>
          </a:p>
          <a:p>
            <a:pPr lvl="1"/>
            <a:r>
              <a:rPr lang="en-US" dirty="0" smtClean="0"/>
              <a:t>People could not access schedule</a:t>
            </a:r>
          </a:p>
          <a:p>
            <a:pPr lvl="1"/>
            <a:r>
              <a:rPr lang="en-US" dirty="0" smtClean="0"/>
              <a:t>Serving too much content from </a:t>
            </a:r>
            <a:r>
              <a:rPr lang="en-US" smtClean="0"/>
              <a:t>one </a:t>
            </a:r>
            <a:r>
              <a:rPr lang="en-US" smtClean="0"/>
              <a:t>source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1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2588770"/>
            <a:ext cx="8410575" cy="168046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1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3632</TotalTime>
  <Words>90</Words>
  <Application>Microsoft Office PowerPoint</Application>
  <PresentationFormat>On-screen Show (4:3)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Candara</vt:lpstr>
      <vt:lpstr>Franklin Gothic Book</vt:lpstr>
      <vt:lpstr>Franklin Gothic Medium</vt:lpstr>
      <vt:lpstr>Segoe</vt:lpstr>
      <vt:lpstr>Times New Roman</vt:lpstr>
      <vt:lpstr>Wingdings 2</vt:lpstr>
      <vt:lpstr>lozanotek_template</vt:lpstr>
      <vt:lpstr>Custom Design</vt:lpstr>
      <vt:lpstr>Scaling Your Application on the Cloud</vt:lpstr>
      <vt:lpstr>Agenda</vt:lpstr>
      <vt:lpstr>Info</vt:lpstr>
      <vt:lpstr>Why?</vt:lpstr>
      <vt:lpstr>Why?</vt:lpstr>
      <vt:lpstr>How?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279</cp:revision>
  <dcterms:created xsi:type="dcterms:W3CDTF">2010-08-26T02:02:00Z</dcterms:created>
  <dcterms:modified xsi:type="dcterms:W3CDTF">2013-03-16T15:16:41Z</dcterms:modified>
</cp:coreProperties>
</file>